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23"/>
  </p:notesMasterIdLst>
  <p:sldIdLst>
    <p:sldId id="358" r:id="rId2"/>
    <p:sldId id="363" r:id="rId3"/>
    <p:sldId id="364" r:id="rId4"/>
    <p:sldId id="367" r:id="rId5"/>
    <p:sldId id="359" r:id="rId6"/>
    <p:sldId id="360" r:id="rId7"/>
    <p:sldId id="366" r:id="rId8"/>
    <p:sldId id="369" r:id="rId9"/>
    <p:sldId id="374" r:id="rId10"/>
    <p:sldId id="371" r:id="rId11"/>
    <p:sldId id="372" r:id="rId12"/>
    <p:sldId id="373" r:id="rId13"/>
    <p:sldId id="361" r:id="rId14"/>
    <p:sldId id="324" r:id="rId15"/>
    <p:sldId id="325" r:id="rId16"/>
    <p:sldId id="326" r:id="rId17"/>
    <p:sldId id="362" r:id="rId18"/>
    <p:sldId id="292" r:id="rId19"/>
    <p:sldId id="376" r:id="rId20"/>
    <p:sldId id="332" r:id="rId21"/>
    <p:sldId id="353"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ino, Jennifer" initials="CJ" lastIdx="8" clrIdx="0"/>
  <p:cmAuthor id="2" name="James Irvine" initials="JRI" lastIdx="3" clrIdx="1"/>
  <p:cmAuthor id="3" name="Hoban, Robin [USA]" initials="HR[" lastIdx="7"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B3DE"/>
    <a:srgbClr val="6891C9"/>
    <a:srgbClr val="C59C66"/>
    <a:srgbClr val="CBBA4F"/>
    <a:srgbClr val="C9B84B"/>
    <a:srgbClr val="FFD579"/>
    <a:srgbClr val="AFC86E"/>
    <a:srgbClr val="3A889D"/>
    <a:srgbClr val="DCD6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3" autoAdjust="0"/>
    <p:restoredTop sz="84464" autoAdjust="0"/>
  </p:normalViewPr>
  <p:slideViewPr>
    <p:cSldViewPr snapToGrid="0">
      <p:cViewPr>
        <p:scale>
          <a:sx n="128" d="100"/>
          <a:sy n="128" d="100"/>
        </p:scale>
        <p:origin x="1688" y="2112"/>
      </p:cViewPr>
      <p:guideLst>
        <p:guide orient="horz" pos="2160"/>
        <p:guide pos="2880"/>
      </p:guideLst>
    </p:cSldViewPr>
  </p:slideViewPr>
  <p:outlineViewPr>
    <p:cViewPr>
      <p:scale>
        <a:sx n="33" d="100"/>
        <a:sy n="33" d="100"/>
      </p:scale>
      <p:origin x="0" y="-11352"/>
    </p:cViewPr>
  </p:outlineViewPr>
  <p:notesTextViewPr>
    <p:cViewPr>
      <p:scale>
        <a:sx n="1" d="1"/>
        <a:sy n="1" d="1"/>
      </p:scale>
      <p:origin x="0" y="0"/>
    </p:cViewPr>
  </p:notesTextViewPr>
  <p:sorterViewPr>
    <p:cViewPr>
      <p:scale>
        <a:sx n="141" d="100"/>
        <a:sy n="141" d="100"/>
      </p:scale>
      <p:origin x="0" y="0"/>
    </p:cViewPr>
  </p:sorterViewPr>
  <p:notesViewPr>
    <p:cSldViewPr snapToGrid="0">
      <p:cViewPr varScale="1">
        <p:scale>
          <a:sx n="54" d="100"/>
          <a:sy n="54"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view3D>
    <c:floor>
      <c:thickness val="0"/>
    </c:floor>
    <c:sideWall>
      <c:thickness val="0"/>
    </c:sideWall>
    <c:backWall>
      <c:thickness val="0"/>
    </c:backWall>
    <c:plotArea>
      <c:layout>
        <c:manualLayout>
          <c:layoutTarget val="inner"/>
          <c:xMode val="edge"/>
          <c:yMode val="edge"/>
          <c:x val="0.159069643206043"/>
          <c:y val="0.0299383050457125"/>
          <c:w val="0.828427440463579"/>
          <c:h val="0.843434716637963"/>
        </c:manualLayout>
      </c:layout>
      <c:bar3DChart>
        <c:barDir val="col"/>
        <c:grouping val="standard"/>
        <c:varyColors val="0"/>
        <c:ser>
          <c:idx val="0"/>
          <c:order val="0"/>
          <c:tx>
            <c:strRef>
              <c:f>Sheet1!$B$1</c:f>
              <c:strCache>
                <c:ptCount val="1"/>
                <c:pt idx="0">
                  <c:v>Publications</c:v>
                </c:pt>
              </c:strCache>
            </c:strRef>
          </c:tx>
          <c:spPr>
            <a:gradFill flip="none" rotWithShape="1">
              <a:gsLst>
                <a:gs pos="52000">
                  <a:srgbClr val="2E7454">
                    <a:alpha val="91000"/>
                  </a:srgbClr>
                </a:gs>
                <a:gs pos="100000">
                  <a:srgbClr val="FFFFFF">
                    <a:alpha val="65000"/>
                  </a:srgbClr>
                </a:gs>
              </a:gsLst>
              <a:lin ang="6000000" scaled="0"/>
              <a:tileRect/>
            </a:gradFill>
          </c:spPr>
          <c:invertIfNegative val="0"/>
          <c:cat>
            <c:numRef>
              <c:f>Sheet1!$A$2:$A$8</c:f>
              <c:numCache>
                <c:formatCode>General</c:formatCode>
                <c:ptCount val="7"/>
                <c:pt idx="0">
                  <c:v>2008.0</c:v>
                </c:pt>
                <c:pt idx="1">
                  <c:v>2009.0</c:v>
                </c:pt>
                <c:pt idx="2">
                  <c:v>2010.0</c:v>
                </c:pt>
                <c:pt idx="3">
                  <c:v>2011.0</c:v>
                </c:pt>
                <c:pt idx="4">
                  <c:v>2012.0</c:v>
                </c:pt>
                <c:pt idx="5">
                  <c:v>2013.0</c:v>
                </c:pt>
                <c:pt idx="6">
                  <c:v>2014.0</c:v>
                </c:pt>
              </c:numCache>
            </c:numRef>
          </c:cat>
          <c:val>
            <c:numRef>
              <c:f>Sheet1!$B$2:$B$8</c:f>
              <c:numCache>
                <c:formatCode>General</c:formatCode>
                <c:ptCount val="7"/>
                <c:pt idx="0">
                  <c:v>550.0</c:v>
                </c:pt>
                <c:pt idx="1">
                  <c:v>550.0</c:v>
                </c:pt>
                <c:pt idx="2">
                  <c:v>500.0</c:v>
                </c:pt>
                <c:pt idx="3">
                  <c:v>650.0</c:v>
                </c:pt>
                <c:pt idx="4">
                  <c:v>750.0</c:v>
                </c:pt>
                <c:pt idx="5">
                  <c:v>800.0</c:v>
                </c:pt>
                <c:pt idx="6">
                  <c:v>950.0</c:v>
                </c:pt>
              </c:numCache>
            </c:numRef>
          </c:val>
        </c:ser>
        <c:ser>
          <c:idx val="1"/>
          <c:order val="1"/>
          <c:tx>
            <c:strRef>
              <c:f>Sheet1!$C$1</c:f>
              <c:strCache>
                <c:ptCount val="1"/>
                <c:pt idx="0">
                  <c:v>Citations (x10)</c:v>
                </c:pt>
              </c:strCache>
            </c:strRef>
          </c:tx>
          <c:spPr>
            <a:gradFill flip="none" rotWithShape="1">
              <a:gsLst>
                <a:gs pos="55000">
                  <a:schemeClr val="accent5">
                    <a:alpha val="86000"/>
                  </a:schemeClr>
                </a:gs>
                <a:gs pos="100000">
                  <a:schemeClr val="accent1">
                    <a:lumMod val="60000"/>
                    <a:lumOff val="40000"/>
                    <a:alpha val="86000"/>
                  </a:schemeClr>
                </a:gs>
              </a:gsLst>
              <a:lin ang="5700000" scaled="0"/>
              <a:tileRect/>
            </a:gradFill>
          </c:spPr>
          <c:invertIfNegative val="0"/>
          <c:cat>
            <c:numRef>
              <c:f>Sheet1!$A$2:$A$8</c:f>
              <c:numCache>
                <c:formatCode>General</c:formatCode>
                <c:ptCount val="7"/>
                <c:pt idx="0">
                  <c:v>2008.0</c:v>
                </c:pt>
                <c:pt idx="1">
                  <c:v>2009.0</c:v>
                </c:pt>
                <c:pt idx="2">
                  <c:v>2010.0</c:v>
                </c:pt>
                <c:pt idx="3">
                  <c:v>2011.0</c:v>
                </c:pt>
                <c:pt idx="4">
                  <c:v>2012.0</c:v>
                </c:pt>
                <c:pt idx="5">
                  <c:v>2013.0</c:v>
                </c:pt>
                <c:pt idx="6">
                  <c:v>2014.0</c:v>
                </c:pt>
              </c:numCache>
            </c:numRef>
          </c:cat>
          <c:val>
            <c:numRef>
              <c:f>Sheet1!$C$2:$C$8</c:f>
              <c:numCache>
                <c:formatCode>General</c:formatCode>
                <c:ptCount val="7"/>
                <c:pt idx="0">
                  <c:v>1500.0</c:v>
                </c:pt>
                <c:pt idx="1">
                  <c:v>1550.0</c:v>
                </c:pt>
                <c:pt idx="2">
                  <c:v>1650.0</c:v>
                </c:pt>
                <c:pt idx="3">
                  <c:v>1900.0</c:v>
                </c:pt>
                <c:pt idx="4">
                  <c:v>2250.0</c:v>
                </c:pt>
                <c:pt idx="5">
                  <c:v>2500.0</c:v>
                </c:pt>
                <c:pt idx="6">
                  <c:v>2950.0</c:v>
                </c:pt>
              </c:numCache>
            </c:numRef>
          </c:val>
        </c:ser>
        <c:dLbls>
          <c:showLegendKey val="0"/>
          <c:showVal val="0"/>
          <c:showCatName val="0"/>
          <c:showSerName val="0"/>
          <c:showPercent val="0"/>
          <c:showBubbleSize val="0"/>
        </c:dLbls>
        <c:gapWidth val="150"/>
        <c:shape val="box"/>
        <c:axId val="1772719040"/>
        <c:axId val="1772705568"/>
        <c:axId val="1772709760"/>
      </c:bar3DChart>
      <c:catAx>
        <c:axId val="1772719040"/>
        <c:scaling>
          <c:orientation val="minMax"/>
        </c:scaling>
        <c:delete val="0"/>
        <c:axPos val="b"/>
        <c:numFmt formatCode="General" sourceLinked="1"/>
        <c:majorTickMark val="out"/>
        <c:minorTickMark val="none"/>
        <c:tickLblPos val="nextTo"/>
        <c:txPr>
          <a:bodyPr/>
          <a:lstStyle/>
          <a:p>
            <a:pPr>
              <a:defRPr sz="1200" b="1">
                <a:effectLst>
                  <a:outerShdw blurRad="50800" dist="76200" dir="18900000" algn="bl" rotWithShape="0">
                    <a:prstClr val="black">
                      <a:alpha val="40000"/>
                    </a:prstClr>
                  </a:outerShdw>
                </a:effectLst>
              </a:defRPr>
            </a:pPr>
            <a:endParaRPr lang="en-US"/>
          </a:p>
        </c:txPr>
        <c:crossAx val="1772705568"/>
        <c:crosses val="autoZero"/>
        <c:auto val="1"/>
        <c:lblAlgn val="ctr"/>
        <c:lblOffset val="100"/>
        <c:noMultiLvlLbl val="0"/>
      </c:catAx>
      <c:valAx>
        <c:axId val="1772705568"/>
        <c:scaling>
          <c:orientation val="minMax"/>
        </c:scaling>
        <c:delete val="0"/>
        <c:axPos val="l"/>
        <c:numFmt formatCode="General" sourceLinked="1"/>
        <c:majorTickMark val="out"/>
        <c:minorTickMark val="none"/>
        <c:tickLblPos val="nextTo"/>
        <c:spPr>
          <a:effectLst/>
        </c:spPr>
        <c:txPr>
          <a:bodyPr/>
          <a:lstStyle/>
          <a:p>
            <a:pPr>
              <a:defRPr sz="1200" b="1">
                <a:effectLst>
                  <a:outerShdw blurRad="50800" dist="76200" dir="18900000" algn="bl" rotWithShape="0">
                    <a:prstClr val="black">
                      <a:alpha val="40000"/>
                    </a:prstClr>
                  </a:outerShdw>
                </a:effectLst>
              </a:defRPr>
            </a:pPr>
            <a:endParaRPr lang="en-US"/>
          </a:p>
        </c:txPr>
        <c:crossAx val="1772719040"/>
        <c:crosses val="autoZero"/>
        <c:crossBetween val="between"/>
      </c:valAx>
      <c:serAx>
        <c:axId val="1772709760"/>
        <c:scaling>
          <c:orientation val="minMax"/>
        </c:scaling>
        <c:delete val="1"/>
        <c:axPos val="b"/>
        <c:majorTickMark val="out"/>
        <c:minorTickMark val="none"/>
        <c:tickLblPos val="nextTo"/>
        <c:crossAx val="1772705568"/>
        <c:crosses val="autoZero"/>
      </c:serAx>
    </c:plotArea>
    <c:legend>
      <c:legendPos val="b"/>
      <c:layout>
        <c:manualLayout>
          <c:xMode val="edge"/>
          <c:yMode val="edge"/>
          <c:x val="0.0758718240124167"/>
          <c:y val="0.735717878543695"/>
          <c:w val="0.606003147575798"/>
          <c:h val="0.0856280994245763"/>
        </c:manualLayout>
      </c:layout>
      <c:overlay val="0"/>
      <c:txPr>
        <a:bodyPr/>
        <a:lstStyle/>
        <a:p>
          <a:pPr>
            <a:defRPr sz="1400" b="1">
              <a:effectLst>
                <a:outerShdw blurRad="50800" dist="76200" algn="l" rotWithShape="0">
                  <a:prstClr val="black">
                    <a:alpha val="40000"/>
                  </a:prstClr>
                </a:outerShdw>
              </a:effectLst>
            </a:defRPr>
          </a:pPr>
          <a:endParaRPr lang="en-US"/>
        </a:p>
      </c:txPr>
    </c:legend>
    <c:plotVisOnly val="1"/>
    <c:dispBlanksAs val="gap"/>
    <c:showDLblsOverMax val="0"/>
  </c:chart>
  <c:txPr>
    <a:bodyPr/>
    <a:lstStyle/>
    <a:p>
      <a:pPr>
        <a:defRPr sz="1100" b="0">
          <a:solidFill>
            <a:schemeClr val="bg1"/>
          </a:solidFill>
          <a:latin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AA629-9D21-4756-8DE1-EE36229D5DDC}" type="datetimeFigureOut">
              <a:rPr lang="en-US" smtClean="0"/>
              <a:t>11/21/16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6FF7A-5CD5-4C43-B108-D8B1436E8A72}" type="slidenum">
              <a:rPr lang="en-US" smtClean="0"/>
              <a:t>‹#›</a:t>
            </a:fld>
            <a:endParaRPr lang="en-US"/>
          </a:p>
        </p:txBody>
      </p:sp>
    </p:spTree>
    <p:extLst>
      <p:ext uri="{BB962C8B-B14F-4D97-AF65-F5344CB8AC3E}">
        <p14:creationId xmlns:p14="http://schemas.microsoft.com/office/powerpoint/2010/main" val="938222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1</a:t>
            </a:fld>
            <a:endParaRPr lang="en-US"/>
          </a:p>
        </p:txBody>
      </p:sp>
    </p:spTree>
    <p:extLst>
      <p:ext uri="{BB962C8B-B14F-4D97-AF65-F5344CB8AC3E}">
        <p14:creationId xmlns:p14="http://schemas.microsoft.com/office/powerpoint/2010/main" val="923174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96FF7A-5CD5-4C43-B108-D8B1436E8A72}" type="slidenum">
              <a:rPr lang="en-US" smtClean="0"/>
              <a:t>10</a:t>
            </a:fld>
            <a:endParaRPr lang="en-US"/>
          </a:p>
        </p:txBody>
      </p:sp>
    </p:spTree>
    <p:extLst>
      <p:ext uri="{BB962C8B-B14F-4D97-AF65-F5344CB8AC3E}">
        <p14:creationId xmlns:p14="http://schemas.microsoft.com/office/powerpoint/2010/main" val="955503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93A942-9A63-1949-AC8E-C3978A04D5FD}" type="slidenum">
              <a:rPr lang="en-US" smtClean="0"/>
              <a:t>11</a:t>
            </a:fld>
            <a:endParaRPr lang="en-US"/>
          </a:p>
        </p:txBody>
      </p:sp>
    </p:spTree>
    <p:extLst>
      <p:ext uri="{BB962C8B-B14F-4D97-AF65-F5344CB8AC3E}">
        <p14:creationId xmlns:p14="http://schemas.microsoft.com/office/powerpoint/2010/main" val="1460824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dirty="0" smtClean="0">
                <a:solidFill>
                  <a:schemeClr val="tx1"/>
                </a:solidFill>
                <a:latin typeface="+mn-lt"/>
                <a:ea typeface="+mn-ea"/>
                <a:cs typeface="+mn-cs"/>
              </a:rPr>
              <a:t>Standards facilitate development, sharing, and use of geospatial data and services. The FGDC develops or adopts geospatial standards for implementing the NSDI, in consultation and cooperation with State, local, and tribal governments, the private sector and academic community, and to the extent feasible, the international community.</a:t>
            </a:r>
            <a:r>
              <a:rPr lang="en-US" sz="1200" u="none" kern="1200" baseline="0" dirty="0" smtClean="0">
                <a:solidFill>
                  <a:schemeClr val="tx1"/>
                </a:solidFill>
                <a:latin typeface="+mn-lt"/>
                <a:ea typeface="+mn-ea"/>
                <a:cs typeface="+mn-cs"/>
              </a:rPr>
              <a:t>  </a:t>
            </a:r>
            <a:r>
              <a:rPr lang="en-US" altLang="en-US" dirty="0" smtClean="0">
                <a:solidFill>
                  <a:schemeClr val="accent2"/>
                </a:solidFill>
              </a:rPr>
              <a:t>The FGDC Standards component process is:</a:t>
            </a:r>
          </a:p>
          <a:p>
            <a:pPr marL="628650" lvl="1" indent="-171450">
              <a:buFont typeface="Arial" charset="0"/>
              <a:buChar char="•"/>
            </a:pPr>
            <a:r>
              <a:rPr lang="en-US" altLang="en-US" dirty="0" smtClean="0">
                <a:solidFill>
                  <a:schemeClr val="accent2"/>
                </a:solidFill>
              </a:rPr>
              <a:t>Collaborative (inclusive</a:t>
            </a:r>
            <a:r>
              <a:rPr lang="en-US" altLang="en-US" baseline="0" dirty="0" smtClean="0">
                <a:solidFill>
                  <a:schemeClr val="accent2"/>
                </a:solidFill>
              </a:rPr>
              <a:t> of </a:t>
            </a:r>
            <a:r>
              <a:rPr lang="en-US" altLang="en-US" dirty="0" smtClean="0">
                <a:solidFill>
                  <a:schemeClr val="accent2"/>
                </a:solidFill>
              </a:rPr>
              <a:t>Public and Private</a:t>
            </a:r>
            <a:r>
              <a:rPr lang="en-US" altLang="en-US" baseline="0" dirty="0" smtClean="0">
                <a:solidFill>
                  <a:schemeClr val="accent2"/>
                </a:solidFill>
              </a:rPr>
              <a:t> Partners)</a:t>
            </a:r>
            <a:r>
              <a:rPr lang="en-US" altLang="en-US" dirty="0" smtClean="0">
                <a:solidFill>
                  <a:schemeClr val="accent2"/>
                </a:solidFill>
              </a:rPr>
              <a:t> </a:t>
            </a:r>
          </a:p>
          <a:p>
            <a:pPr marL="628650" lvl="1" indent="-171450">
              <a:buFont typeface="Arial" charset="0"/>
              <a:buChar char="•"/>
            </a:pPr>
            <a:r>
              <a:rPr lang="en-US" altLang="en-US" dirty="0" smtClean="0">
                <a:solidFill>
                  <a:schemeClr val="accent2"/>
                </a:solidFill>
              </a:rPr>
              <a:t>Structured</a:t>
            </a:r>
          </a:p>
          <a:p>
            <a:pPr marL="628650" lvl="1" indent="-171450">
              <a:buFont typeface="Arial" charset="0"/>
              <a:buChar char="•"/>
            </a:pPr>
            <a:r>
              <a:rPr lang="en-US" altLang="en-US" dirty="0" smtClean="0">
                <a:solidFill>
                  <a:schemeClr val="accent2"/>
                </a:solidFill>
              </a:rPr>
              <a:t>Iterative</a:t>
            </a:r>
          </a:p>
          <a:p>
            <a:pPr marL="628650" lvl="1" indent="-171450">
              <a:buFont typeface="Arial" charset="0"/>
              <a:buChar char="•"/>
            </a:pPr>
            <a:r>
              <a:rPr lang="en-US" altLang="en-US" dirty="0" smtClean="0">
                <a:solidFill>
                  <a:schemeClr val="accent2"/>
                </a:solidFill>
              </a:rPr>
              <a:t>And well-documented as you can see</a:t>
            </a:r>
            <a:r>
              <a:rPr lang="en-US" altLang="en-US" baseline="0" dirty="0" smtClean="0">
                <a:solidFill>
                  <a:schemeClr val="accent2"/>
                </a:solidFill>
              </a:rPr>
              <a:t> on this process diagram.</a:t>
            </a:r>
            <a:endParaRPr lang="en-US" altLang="en-US" dirty="0" smtClean="0">
              <a:solidFill>
                <a:schemeClr val="accent2"/>
              </a:solidFill>
            </a:endParaRPr>
          </a:p>
          <a:p>
            <a:pPr lvl="1"/>
            <a:endParaRPr lang="en-US" altLang="en-US" dirty="0" smtClean="0">
              <a:solidFill>
                <a:schemeClr val="accent2"/>
              </a:solidFill>
            </a:endParaRPr>
          </a:p>
          <a:p>
            <a:r>
              <a:rPr lang="en-US" altLang="en-US" dirty="0" smtClean="0">
                <a:solidFill>
                  <a:srgbClr val="0000CC"/>
                </a:solidFill>
              </a:rPr>
              <a:t>The FGDC standards development process is modeled after the ISO and the</a:t>
            </a:r>
            <a:r>
              <a:rPr lang="en-US" altLang="en-US" baseline="0" dirty="0" smtClean="0">
                <a:solidFill>
                  <a:srgbClr val="0000CC"/>
                </a:solidFill>
              </a:rPr>
              <a:t> </a:t>
            </a:r>
            <a:r>
              <a:rPr lang="en-US" altLang="en-US" dirty="0" smtClean="0">
                <a:solidFill>
                  <a:srgbClr val="0000CC"/>
                </a:solidFill>
              </a:rPr>
              <a:t>American</a:t>
            </a:r>
            <a:r>
              <a:rPr lang="en-US" altLang="en-US" baseline="0" dirty="0" smtClean="0">
                <a:solidFill>
                  <a:srgbClr val="0000CC"/>
                </a:solidFill>
              </a:rPr>
              <a:t> National Standards Institute </a:t>
            </a:r>
            <a:r>
              <a:rPr lang="en-US" altLang="en-US" dirty="0" smtClean="0">
                <a:solidFill>
                  <a:srgbClr val="0000CC"/>
                </a:solidFill>
              </a:rPr>
              <a:t>standards processes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Federal agencies that collect, use, or disseminate geographic information and/or carry out related spatial data activities</a:t>
            </a:r>
            <a:r>
              <a:rPr lang="en-US" sz="1200" kern="1200" baseline="0" dirty="0" smtClean="0">
                <a:solidFill>
                  <a:schemeClr val="tx1"/>
                </a:solidFill>
                <a:latin typeface="+mn-lt"/>
                <a:ea typeface="+mn-ea"/>
                <a:cs typeface="+mn-cs"/>
              </a:rPr>
              <a:t> are required to follow FGDC standards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Non-Federal agencies are encouraged to use FGDC-endorsed standards to facilitate data sharing.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FGDC has established</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endorsed</a:t>
            </a:r>
            <a:r>
              <a:rPr lang="en-US" sz="1200" kern="1200" baseline="0" dirty="0" smtClean="0">
                <a:solidFill>
                  <a:schemeClr val="tx1"/>
                </a:solidFill>
                <a:latin typeface="+mn-lt"/>
                <a:ea typeface="+mn-ea"/>
                <a:cs typeface="+mn-cs"/>
              </a:rPr>
              <a:t> over 100 meta-data, data, technology and other national and international standards. </a:t>
            </a: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12</a:t>
            </a:fld>
            <a:endParaRPr lang="en-US"/>
          </a:p>
        </p:txBody>
      </p:sp>
    </p:spTree>
    <p:extLst>
      <p:ext uri="{BB962C8B-B14F-4D97-AF65-F5344CB8AC3E}">
        <p14:creationId xmlns:p14="http://schemas.microsoft.com/office/powerpoint/2010/main" val="123483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13</a:t>
            </a:fld>
            <a:endParaRPr lang="en-US"/>
          </a:p>
        </p:txBody>
      </p:sp>
    </p:spTree>
    <p:extLst>
      <p:ext uri="{BB962C8B-B14F-4D97-AF65-F5344CB8AC3E}">
        <p14:creationId xmlns:p14="http://schemas.microsoft.com/office/powerpoint/2010/main" val="519726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14</a:t>
            </a:fld>
            <a:endParaRPr lang="en-US"/>
          </a:p>
        </p:txBody>
      </p:sp>
    </p:spTree>
    <p:extLst>
      <p:ext uri="{BB962C8B-B14F-4D97-AF65-F5344CB8AC3E}">
        <p14:creationId xmlns:p14="http://schemas.microsoft.com/office/powerpoint/2010/main" val="1926740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B96FF7A-5CD5-4C43-B108-D8B1436E8A72}" type="slidenum">
              <a:rPr lang="en-US" smtClean="0"/>
              <a:t>15</a:t>
            </a:fld>
            <a:endParaRPr lang="en-US"/>
          </a:p>
        </p:txBody>
      </p:sp>
    </p:spTree>
    <p:extLst>
      <p:ext uri="{BB962C8B-B14F-4D97-AF65-F5344CB8AC3E}">
        <p14:creationId xmlns:p14="http://schemas.microsoft.com/office/powerpoint/2010/main" val="1021889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B96FF7A-5CD5-4C43-B108-D8B1436E8A72}" type="slidenum">
              <a:rPr lang="en-US" smtClean="0"/>
              <a:t>16</a:t>
            </a:fld>
            <a:endParaRPr lang="en-US"/>
          </a:p>
        </p:txBody>
      </p:sp>
    </p:spTree>
    <p:extLst>
      <p:ext uri="{BB962C8B-B14F-4D97-AF65-F5344CB8AC3E}">
        <p14:creationId xmlns:p14="http://schemas.microsoft.com/office/powerpoint/2010/main" val="91335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BB96FF7A-5CD5-4C43-B108-D8B1436E8A72}" type="slidenum">
              <a:rPr lang="en-US" smtClean="0"/>
              <a:t>17</a:t>
            </a:fld>
            <a:endParaRPr lang="en-US"/>
          </a:p>
        </p:txBody>
      </p:sp>
    </p:spTree>
    <p:extLst>
      <p:ext uri="{BB962C8B-B14F-4D97-AF65-F5344CB8AC3E}">
        <p14:creationId xmlns:p14="http://schemas.microsoft.com/office/powerpoint/2010/main" val="1998799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18</a:t>
            </a:fld>
            <a:endParaRPr lang="en-US"/>
          </a:p>
        </p:txBody>
      </p:sp>
    </p:spTree>
    <p:extLst>
      <p:ext uri="{BB962C8B-B14F-4D97-AF65-F5344CB8AC3E}">
        <p14:creationId xmlns:p14="http://schemas.microsoft.com/office/powerpoint/2010/main" val="1305750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B96FF7A-5CD5-4C43-B108-D8B1436E8A72}" type="slidenum">
              <a:rPr lang="en-US" smtClean="0"/>
              <a:t>19</a:t>
            </a:fld>
            <a:endParaRPr lang="en-US"/>
          </a:p>
        </p:txBody>
      </p:sp>
    </p:spTree>
    <p:extLst>
      <p:ext uri="{BB962C8B-B14F-4D97-AF65-F5344CB8AC3E}">
        <p14:creationId xmlns:p14="http://schemas.microsoft.com/office/powerpoint/2010/main" val="167210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eaLnBrk="0" fontAlgn="base" hangingPunct="0">
              <a:spcBef>
                <a:spcPct val="0"/>
              </a:spcBef>
              <a:spcAft>
                <a:spcPct val="0"/>
              </a:spcAft>
            </a:pPr>
            <a:endParaRPr lang="en-US" altLang="en-US" sz="1400" b="1"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fld id="{BB96FF7A-5CD5-4C43-B108-D8B1436E8A72}" type="slidenum">
              <a:rPr lang="en-US" smtClean="0"/>
              <a:t>2</a:t>
            </a:fld>
            <a:endParaRPr lang="en-US"/>
          </a:p>
        </p:txBody>
      </p:sp>
    </p:spTree>
    <p:extLst>
      <p:ext uri="{BB962C8B-B14F-4D97-AF65-F5344CB8AC3E}">
        <p14:creationId xmlns:p14="http://schemas.microsoft.com/office/powerpoint/2010/main" val="488916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20</a:t>
            </a:fld>
            <a:endParaRPr lang="en-US"/>
          </a:p>
        </p:txBody>
      </p:sp>
    </p:spTree>
    <p:extLst>
      <p:ext uri="{BB962C8B-B14F-4D97-AF65-F5344CB8AC3E}">
        <p14:creationId xmlns:p14="http://schemas.microsoft.com/office/powerpoint/2010/main" val="1224814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21</a:t>
            </a:fld>
            <a:endParaRPr lang="en-US"/>
          </a:p>
        </p:txBody>
      </p:sp>
    </p:spTree>
    <p:extLst>
      <p:ext uri="{BB962C8B-B14F-4D97-AF65-F5344CB8AC3E}">
        <p14:creationId xmlns:p14="http://schemas.microsoft.com/office/powerpoint/2010/main" val="309406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3</a:t>
            </a:fld>
            <a:endParaRPr lang="en-US"/>
          </a:p>
        </p:txBody>
      </p:sp>
    </p:spTree>
    <p:extLst>
      <p:ext uri="{BB962C8B-B14F-4D97-AF65-F5344CB8AC3E}">
        <p14:creationId xmlns:p14="http://schemas.microsoft.com/office/powerpoint/2010/main" val="123500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4</a:t>
            </a:fld>
            <a:endParaRPr lang="en-US"/>
          </a:p>
        </p:txBody>
      </p:sp>
    </p:spTree>
    <p:extLst>
      <p:ext uri="{BB962C8B-B14F-4D97-AF65-F5344CB8AC3E}">
        <p14:creationId xmlns:p14="http://schemas.microsoft.com/office/powerpoint/2010/main" val="397566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B96FF7A-5CD5-4C43-B108-D8B1436E8A72}" type="slidenum">
              <a:rPr lang="en-US" smtClean="0"/>
              <a:t>5</a:t>
            </a:fld>
            <a:endParaRPr lang="en-US"/>
          </a:p>
        </p:txBody>
      </p:sp>
    </p:spTree>
    <p:extLst>
      <p:ext uri="{BB962C8B-B14F-4D97-AF65-F5344CB8AC3E}">
        <p14:creationId xmlns:p14="http://schemas.microsoft.com/office/powerpoint/2010/main" val="754148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B96FF7A-5CD5-4C43-B108-D8B1436E8A72}" type="slidenum">
              <a:rPr lang="en-US" smtClean="0"/>
              <a:t>6</a:t>
            </a:fld>
            <a:endParaRPr lang="en-US"/>
          </a:p>
        </p:txBody>
      </p:sp>
    </p:spTree>
    <p:extLst>
      <p:ext uri="{BB962C8B-B14F-4D97-AF65-F5344CB8AC3E}">
        <p14:creationId xmlns:p14="http://schemas.microsoft.com/office/powerpoint/2010/main" val="1146899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96FF7A-5CD5-4C43-B108-D8B1436E8A72}" type="slidenum">
              <a:rPr lang="en-US" smtClean="0"/>
              <a:t>7</a:t>
            </a:fld>
            <a:endParaRPr lang="en-US"/>
          </a:p>
        </p:txBody>
      </p:sp>
    </p:spTree>
    <p:extLst>
      <p:ext uri="{BB962C8B-B14F-4D97-AF65-F5344CB8AC3E}">
        <p14:creationId xmlns:p14="http://schemas.microsoft.com/office/powerpoint/2010/main" val="44271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BB96FF7A-5CD5-4C43-B108-D8B1436E8A72}" type="slidenum">
              <a:rPr lang="en-US" smtClean="0"/>
              <a:t>8</a:t>
            </a:fld>
            <a:endParaRPr lang="en-US"/>
          </a:p>
        </p:txBody>
      </p:sp>
    </p:spTree>
    <p:extLst>
      <p:ext uri="{BB962C8B-B14F-4D97-AF65-F5344CB8AC3E}">
        <p14:creationId xmlns:p14="http://schemas.microsoft.com/office/powerpoint/2010/main" val="1150853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B96FF7A-5CD5-4C43-B108-D8B1436E8A72}" type="slidenum">
              <a:rPr lang="en-US" smtClean="0"/>
              <a:t>9</a:t>
            </a:fld>
            <a:endParaRPr lang="en-US"/>
          </a:p>
        </p:txBody>
      </p:sp>
    </p:spTree>
    <p:extLst>
      <p:ext uri="{BB962C8B-B14F-4D97-AF65-F5344CB8AC3E}">
        <p14:creationId xmlns:p14="http://schemas.microsoft.com/office/powerpoint/2010/main" val="1611982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9"/>
            <a:ext cx="6858000" cy="1241425"/>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825653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2075240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4642"/>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3" y="274642"/>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1287138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04610" y="4767264"/>
            <a:ext cx="2057400" cy="273844"/>
          </a:xfrm>
        </p:spPr>
        <p:txBody>
          <a:bodyPr/>
          <a:lstStyle/>
          <a:p>
            <a:fld id="{C1143F85-D312-184F-9C08-8081E9346C9F}" type="slidenum">
              <a:rPr lang="en-US" smtClean="0"/>
              <a:t>‹#›</a:t>
            </a:fld>
            <a:endParaRPr lang="en-US"/>
          </a:p>
        </p:txBody>
      </p:sp>
      <p:sp>
        <p:nvSpPr>
          <p:cNvPr id="11" name="Title 1"/>
          <p:cNvSpPr>
            <a:spLocks noGrp="1"/>
          </p:cNvSpPr>
          <p:nvPr>
            <p:ph type="title" hasCustomPrompt="1"/>
          </p:nvPr>
        </p:nvSpPr>
        <p:spPr>
          <a:xfrm>
            <a:off x="859907" y="228604"/>
            <a:ext cx="7602105" cy="535688"/>
          </a:xfrm>
        </p:spPr>
        <p:txBody>
          <a:bodyPr>
            <a:normAutofit/>
          </a:bodyPr>
          <a:lstStyle>
            <a:lvl1pPr>
              <a:defRPr sz="3200">
                <a:solidFill>
                  <a:srgbClr val="002060"/>
                </a:solidFill>
                <a:latin typeface="Times New Roman" panose="02020603050405020304" pitchFamily="18" charset="0"/>
                <a:cs typeface="Times New Roman" panose="02020603050405020304" pitchFamily="18" charset="0"/>
              </a:defRPr>
            </a:lvl1pPr>
          </a:lstStyle>
          <a:p>
            <a:r>
              <a:rPr lang="en-US" dirty="0" smtClean="0"/>
              <a:t>Slide Title Goes Here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1227" y="783366"/>
            <a:ext cx="8119463" cy="75446"/>
          </a:xfrm>
          <a:prstGeom prst="rect">
            <a:avLst/>
          </a:prstGeom>
        </p:spPr>
      </p:pic>
    </p:spTree>
    <p:extLst>
      <p:ext uri="{BB962C8B-B14F-4D97-AF65-F5344CB8AC3E}">
        <p14:creationId xmlns:p14="http://schemas.microsoft.com/office/powerpoint/2010/main" val="163945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1868682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90" y="3441700"/>
            <a:ext cx="7886700" cy="1125538"/>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2146411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1" y="1370013"/>
            <a:ext cx="3867151"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370013"/>
            <a:ext cx="3867151"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130231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274642"/>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1" y="1260475"/>
            <a:ext cx="3868737" cy="61912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41"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475"/>
            <a:ext cx="3887788" cy="61912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87032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96399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1236340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1"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90" y="741367"/>
            <a:ext cx="4629151"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1" y="1543050"/>
            <a:ext cx="2949575" cy="28590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11888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1"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90" y="741367"/>
            <a:ext cx="4629151" cy="36544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630241" y="1543050"/>
            <a:ext cx="2949575" cy="28590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6C057-3F39-FE43-A7C0-F171DF79F8A9}" type="slidenum">
              <a:rPr lang="en-US" smtClean="0"/>
              <a:t>‹#›</a:t>
            </a:fld>
            <a:endParaRPr lang="en-US"/>
          </a:p>
        </p:txBody>
      </p:sp>
    </p:spTree>
    <p:extLst>
      <p:ext uri="{BB962C8B-B14F-4D97-AF65-F5344CB8AC3E}">
        <p14:creationId xmlns:p14="http://schemas.microsoft.com/office/powerpoint/2010/main" val="8665533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4642"/>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1" y="4767267"/>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1" y="4767267"/>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7"/>
            <a:ext cx="2057400" cy="274637"/>
          </a:xfrm>
          <a:prstGeom prst="rect">
            <a:avLst/>
          </a:prstGeom>
        </p:spPr>
        <p:txBody>
          <a:bodyPr vert="horz" lIns="91440" tIns="45720" rIns="91440" bIns="45720" rtlCol="0" anchor="ctr"/>
          <a:lstStyle>
            <a:lvl1pPr algn="r">
              <a:defRPr sz="1200" b="1">
                <a:solidFill>
                  <a:schemeClr val="bg1"/>
                </a:solidFill>
              </a:defRPr>
            </a:lvl1pPr>
          </a:lstStyle>
          <a:p>
            <a:fld id="{7AB6C057-3F39-FE43-A7C0-F171DF79F8A9}" type="slidenum">
              <a:rPr lang="en-US" smtClean="0"/>
              <a:pPr/>
              <a:t>‹#›</a:t>
            </a:fld>
            <a:endParaRPr lang="en-US"/>
          </a:p>
        </p:txBody>
      </p:sp>
    </p:spTree>
    <p:extLst>
      <p:ext uri="{BB962C8B-B14F-4D97-AF65-F5344CB8AC3E}">
        <p14:creationId xmlns:p14="http://schemas.microsoft.com/office/powerpoint/2010/main" val="2108748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microsoft.com/office/2007/relationships/hdphoto" Target="../media/hdphoto2.wdp"/><Relationship Id="rId12" Type="http://schemas.openxmlformats.org/officeDocument/2006/relationships/image" Target="../media/image56.jpg"/><Relationship Id="rId13"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9.jp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hyperlink" Target="http://www.google.com/url?sa=i&amp;rct=j&amp;q=&amp;esrc=s&amp;source=images&amp;cd=&amp;cad=rja&amp;uact=8&amp;docid=VmCcnkS7LgehQM&amp;tbnid=6MotSJ4X0XmL7M:&amp;ved=0CAUQjRw&amp;url=http://radar.oreilly.com/2011/12/data-gov-open-source.html&amp;ei=F9DzU5jgBcLhsATh_YLYAg&amp;psig=AFQjCNFcu8aIoPRtT0yiQ1slZ095XLstDg&amp;ust=1408573749537827" TargetMode="External"/><Relationship Id="rId10"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4" Type="http://schemas.microsoft.com/office/2007/relationships/hdphoto" Target="../media/hdphoto3.wdp"/><Relationship Id="rId5" Type="http://schemas.openxmlformats.org/officeDocument/2006/relationships/image" Target="../media/image58.jpeg"/><Relationship Id="rId6" Type="http://schemas.microsoft.com/office/2007/relationships/hdphoto" Target="../media/hdphoto4.wdp"/><Relationship Id="rId7" Type="http://schemas.openxmlformats.org/officeDocument/2006/relationships/image" Target="../media/image59.png"/><Relationship Id="rId8" Type="http://schemas.openxmlformats.org/officeDocument/2006/relationships/chart" Target="../charts/chart1.xml"/><Relationship Id="rId9" Type="http://schemas.openxmlformats.org/officeDocument/2006/relationships/image" Target="../media/image60.jpg"/><Relationship Id="rId10"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microsoft.com/office/2007/relationships/hdphoto" Target="../media/hdphoto5.wdp"/><Relationship Id="rId9"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hyperlink" Target="http://www.google.com/url?sa=i&amp;rct=j&amp;q=&amp;esrc=s&amp;source=images&amp;cd=&amp;cad=rja&amp;uact=8&amp;docid=VmCcnkS7LgehQM&amp;tbnid=6MotSJ4X0XmL7M:&amp;ved=0CAUQjRw&amp;url=http://radar.oreilly.com/2011/12/data-gov-open-source.html&amp;ei=F9DzU5jgBcLhsATh_YLYAg&amp;psig=AFQjCNFcu8aIoPRtT0yiQ1slZ095XLstDg&amp;ust=1408573749537827" TargetMode="External"/><Relationship Id="rId5" Type="http://schemas.openxmlformats.org/officeDocument/2006/relationships/image" Target="../media/image55.png"/><Relationship Id="rId6" Type="http://schemas.microsoft.com/office/2007/relationships/hdphoto" Target="../media/hdphoto2.wdp"/><Relationship Id="rId7" Type="http://schemas.openxmlformats.org/officeDocument/2006/relationships/image" Target="../media/image68.jpeg"/><Relationship Id="rId8"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9" Type="http://schemas.openxmlformats.org/officeDocument/2006/relationships/image" Target="../media/image76.jpeg"/><Relationship Id="rId20" Type="http://schemas.openxmlformats.org/officeDocument/2006/relationships/image" Target="../media/image4.png"/><Relationship Id="rId10" Type="http://schemas.openxmlformats.org/officeDocument/2006/relationships/image" Target="../media/image77.jpeg"/><Relationship Id="rId11" Type="http://schemas.openxmlformats.org/officeDocument/2006/relationships/image" Target="../media/image78.png"/><Relationship Id="rId12" Type="http://schemas.openxmlformats.org/officeDocument/2006/relationships/image" Target="../media/image79.jpg"/><Relationship Id="rId13" Type="http://schemas.openxmlformats.org/officeDocument/2006/relationships/image" Target="../media/image80.jpeg"/><Relationship Id="rId14" Type="http://schemas.openxmlformats.org/officeDocument/2006/relationships/image" Target="../media/image81.jpeg"/><Relationship Id="rId15" Type="http://schemas.openxmlformats.org/officeDocument/2006/relationships/image" Target="../media/image82.jpg"/><Relationship Id="rId16" Type="http://schemas.openxmlformats.org/officeDocument/2006/relationships/image" Target="../media/image83.jpeg"/><Relationship Id="rId17" Type="http://schemas.openxmlformats.org/officeDocument/2006/relationships/image" Target="../media/image84.jpeg"/><Relationship Id="rId18" Type="http://schemas.openxmlformats.org/officeDocument/2006/relationships/image" Target="../media/image85.jpeg"/><Relationship Id="rId19" Type="http://schemas.openxmlformats.org/officeDocument/2006/relationships/image" Target="../media/image86.jpeg"/><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g"/><Relationship Id="rId8" Type="http://schemas.openxmlformats.org/officeDocument/2006/relationships/image" Target="../media/image75.jpeg"/></Relationships>
</file>

<file path=ppt/slides/_rels/slide17.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96.jpeg"/><Relationship Id="rId12" Type="http://schemas.openxmlformats.org/officeDocument/2006/relationships/image" Target="../media/image97.jpe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100.png"/><Relationship Id="rId16"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jpeg"/><Relationship Id="rId10" Type="http://schemas.openxmlformats.org/officeDocument/2006/relationships/image" Target="../media/image95.jpeg"/></Relationships>
</file>

<file path=ppt/slides/_rels/slide19.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4.png"/><Relationship Id="rId5" Type="http://schemas.openxmlformats.org/officeDocument/2006/relationships/image" Target="../media/image102.png"/><Relationship Id="rId6" Type="http://schemas.openxmlformats.org/officeDocument/2006/relationships/image" Target="../media/image103.png"/><Relationship Id="rId7" Type="http://schemas.microsoft.com/office/2007/relationships/hdphoto" Target="../media/hdphoto6.wdp"/><Relationship Id="rId8" Type="http://schemas.openxmlformats.org/officeDocument/2006/relationships/image" Target="../media/image104.png"/><Relationship Id="rId9" Type="http://schemas.openxmlformats.org/officeDocument/2006/relationships/image" Target="../media/image105.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113.jpeg"/><Relationship Id="rId12" Type="http://schemas.openxmlformats.org/officeDocument/2006/relationships/image" Target="../media/image114.jpeg"/><Relationship Id="rId13" Type="http://schemas.openxmlformats.org/officeDocument/2006/relationships/image" Target="../media/image115.tiff"/><Relationship Id="rId14" Type="http://schemas.openxmlformats.org/officeDocument/2006/relationships/image" Target="../media/image116.png"/><Relationship Id="rId15" Type="http://schemas.microsoft.com/office/2007/relationships/hdphoto" Target="../media/hdphoto7.wdp"/><Relationship Id="rId16" Type="http://schemas.openxmlformats.org/officeDocument/2006/relationships/image" Target="../media/image4.png"/><Relationship Id="rId17" Type="http://schemas.openxmlformats.org/officeDocument/2006/relationships/image" Target="../media/image117.png"/><Relationship Id="rId18" Type="http://schemas.openxmlformats.org/officeDocument/2006/relationships/image" Target="../media/image118.jpe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png"/><Relationship Id="rId6" Type="http://schemas.openxmlformats.org/officeDocument/2006/relationships/image" Target="../media/image109.jpeg"/><Relationship Id="rId7" Type="http://schemas.openxmlformats.org/officeDocument/2006/relationships/image" Target="../media/image100.png"/><Relationship Id="rId8" Type="http://schemas.openxmlformats.org/officeDocument/2006/relationships/image" Target="../media/image110.jpeg"/><Relationship Id="rId9" Type="http://schemas.openxmlformats.org/officeDocument/2006/relationships/image" Target="../media/image111.tiff"/><Relationship Id="rId10" Type="http://schemas.openxmlformats.org/officeDocument/2006/relationships/image" Target="../media/image112.tiff"/></Relationships>
</file>

<file path=ppt/slides/_rels/slide21.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20" Type="http://schemas.openxmlformats.org/officeDocument/2006/relationships/image" Target="../media/image24.png"/><Relationship Id="rId21" Type="http://schemas.openxmlformats.org/officeDocument/2006/relationships/image" Target="../media/image25.png"/><Relationship Id="rId22" Type="http://schemas.openxmlformats.org/officeDocument/2006/relationships/image" Target="../media/image26.png"/><Relationship Id="rId23" Type="http://schemas.openxmlformats.org/officeDocument/2006/relationships/image" Target="../media/image27.png"/><Relationship Id="rId24" Type="http://schemas.openxmlformats.org/officeDocument/2006/relationships/image" Target="../media/image28.png"/><Relationship Id="rId25" Type="http://schemas.openxmlformats.org/officeDocument/2006/relationships/image" Target="../media/image29.png"/><Relationship Id="rId26" Type="http://schemas.openxmlformats.org/officeDocument/2006/relationships/image" Target="../media/image30.png"/><Relationship Id="rId27" Type="http://schemas.openxmlformats.org/officeDocument/2006/relationships/image" Target="../media/image31.png"/><Relationship Id="rId28" Type="http://schemas.openxmlformats.org/officeDocument/2006/relationships/image" Target="../media/image32.png"/><Relationship Id="rId29"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eg"/><Relationship Id="rId4" Type="http://schemas.openxmlformats.org/officeDocument/2006/relationships/image" Target="../media/image4.png"/><Relationship Id="rId5" Type="http://schemas.openxmlformats.org/officeDocument/2006/relationships/image" Target="../media/image9.png"/><Relationship Id="rId30" Type="http://schemas.openxmlformats.org/officeDocument/2006/relationships/image" Target="../media/image34.png"/><Relationship Id="rId31" Type="http://schemas.openxmlformats.org/officeDocument/2006/relationships/image" Target="../media/image35.png"/><Relationship Id="rId32" Type="http://schemas.openxmlformats.org/officeDocument/2006/relationships/image" Target="../media/image36.png"/><Relationship Id="rId9"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33" Type="http://schemas.openxmlformats.org/officeDocument/2006/relationships/image" Target="../media/image37.png"/><Relationship Id="rId34" Type="http://schemas.openxmlformats.org/officeDocument/2006/relationships/image" Target="../media/image38.pn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png"/><Relationship Id="rId18" Type="http://schemas.openxmlformats.org/officeDocument/2006/relationships/image" Target="../media/image22.png"/><Relationship Id="rId1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png"/><Relationship Id="rId6" Type="http://schemas.microsoft.com/office/2007/relationships/hdphoto" Target="../media/hdphoto1.wdp"/><Relationship Id="rId7" Type="http://schemas.openxmlformats.org/officeDocument/2006/relationships/image" Target="../media/image4.png"/><Relationship Id="rId8" Type="http://schemas.openxmlformats.org/officeDocument/2006/relationships/image" Target="../media/image41.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png"/><Relationship Id="rId5" Type="http://schemas.openxmlformats.org/officeDocument/2006/relationships/image" Target="../media/image3.png"/><Relationship Id="rId6"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png"/><Relationship Id="rId5"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1143F85-D312-184F-9C08-8081E9346C9F}" type="slidenum">
              <a:rPr lang="en-US" smtClean="0"/>
              <a:t>1</a:t>
            </a:fld>
            <a:endParaRPr lang="en-US"/>
          </a:p>
        </p:txBody>
      </p:sp>
      <p:pic>
        <p:nvPicPr>
          <p:cNvPr id="4" name="Picture 3"/>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0" y="330186"/>
            <a:ext cx="9144000" cy="4813314"/>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18" b="95840" l="15139" r="68230">
                        <a14:foregroundMark x1="22175" y1="67311" x2="24733" y2="71917"/>
                        <a14:foregroundMark x1="21535" y1="54086" x2="21535" y2="54086"/>
                        <a14:foregroundMark x1="22601" y1="54086" x2="22601" y2="54086"/>
                        <a14:backgroundMark x1="21748" y1="11293" x2="21748" y2="11293"/>
                        <a14:backgroundMark x1="24094" y1="15602" x2="24094" y2="15602"/>
                        <a14:backgroundMark x1="24733" y1="28529" x2="24733" y2="28529"/>
                        <a14:backgroundMark x1="23667" y1="25557" x2="23667" y2="25557"/>
                        <a14:backgroundMark x1="25586" y1="29718" x2="25586" y2="29718"/>
                        <a14:backgroundMark x1="23241" y1="84398" x2="23241" y2="84398"/>
                        <a14:backgroundMark x1="62473" y1="82318" x2="62473" y2="82318"/>
                        <a14:backgroundMark x1="59701" y1="82021" x2="59701" y2="82021"/>
                        <a14:backgroundMark x1="21962" y1="70134" x2="21962" y2="70134"/>
                        <a14:backgroundMark x1="23881" y1="74146" x2="23881" y2="74146"/>
                        <a14:backgroundMark x1="25160" y1="76226" x2="25160" y2="76226"/>
                        <a14:backgroundMark x1="26013" y1="76820" x2="26013" y2="76820"/>
                        <a14:backgroundMark x1="20896" y1="67905" x2="20896" y2="67905"/>
                        <a14:backgroundMark x1="60981" y1="58544" x2="60981" y2="58544"/>
                        <a14:backgroundMark x1="59062" y1="58247" x2="59062" y2="58247"/>
                        <a14:backgroundMark x1="20256" y1="44279" x2="20256" y2="44279"/>
                        <a14:backgroundMark x1="23667" y1="49926" x2="23667" y2="49926"/>
                        <a14:backgroundMark x1="24733" y1="52155" x2="24733" y2="52155"/>
                        <a14:backgroundMark x1="26013" y1="53046" x2="26013" y2="53046"/>
                        <a14:backgroundMark x1="60768" y1="35067" x2="60768" y2="35067"/>
                        <a14:backgroundMark x1="60341" y1="23328" x2="60341" y2="23328"/>
                        <a14:backgroundMark x1="25373" y1="17533" x2="25373" y2="17533"/>
                        <a14:backgroundMark x1="25800" y1="18128" x2="25800" y2="18128"/>
                        <a14:backgroundMark x1="20682" y1="21545" x2="20682" y2="21545"/>
                        <a14:backgroundMark x1="21748" y1="23477" x2="21748" y2="23477"/>
                        <a14:backgroundMark x1="60341" y1="69688" x2="60341" y2="69688"/>
                      </a14:backgroundRemoval>
                    </a14:imgEffect>
                  </a14:imgLayer>
                </a14:imgProps>
              </a:ext>
              <a:ext uri="{28A0092B-C50C-407E-A947-70E740481C1C}">
                <a14:useLocalDpi xmlns:a14="http://schemas.microsoft.com/office/drawing/2010/main" val="0"/>
              </a:ext>
            </a:extLst>
          </a:blip>
          <a:srcRect l="18176" t="5310" r="33453" b="6263"/>
          <a:stretch/>
        </p:blipFill>
        <p:spPr>
          <a:xfrm>
            <a:off x="129632" y="1666613"/>
            <a:ext cx="1012053" cy="2654908"/>
          </a:xfrm>
          <a:prstGeom prst="rect">
            <a:avLst/>
          </a:prstGeom>
          <a:effectLst>
            <a:outerShdw blurRad="50800" dist="38100" dir="10800000" sx="103000" sy="103000" algn="r" rotWithShape="0">
              <a:prstClr val="black">
                <a:alpha val="57000"/>
              </a:prstClr>
            </a:outerShdw>
            <a:reflection blurRad="6350" stA="52000" endA="300" endPos="35000" dir="5400000" sy="-100000" algn="bl" rotWithShape="0"/>
            <a:softEdge rad="965200"/>
          </a:effectLst>
          <a:scene3d>
            <a:camera prst="orthographicFront">
              <a:rot lat="1792452" lon="348000" rev="172839"/>
            </a:camera>
            <a:lightRig rig="chilly" dir="t"/>
          </a:scene3d>
          <a:sp3d prstMaterial="metal">
            <a:bevelT/>
          </a:sp3d>
        </p:spPr>
      </p:pic>
      <p:sp>
        <p:nvSpPr>
          <p:cNvPr id="8" name="Subtitle 3"/>
          <p:cNvSpPr txBox="1">
            <a:spLocks/>
          </p:cNvSpPr>
          <p:nvPr/>
        </p:nvSpPr>
        <p:spPr>
          <a:xfrm>
            <a:off x="1271317" y="3826789"/>
            <a:ext cx="6045199" cy="14262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i="1" kern="1200"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800" i="0" dirty="0">
                <a:solidFill>
                  <a:schemeClr val="bg1"/>
                </a:solidFill>
                <a:effectLst>
                  <a:outerShdw blurRad="50800" dist="38100" dir="2700000" algn="tl" rotWithShape="0">
                    <a:prstClr val="black">
                      <a:alpha val="40000"/>
                    </a:prstClr>
                  </a:outerShdw>
                </a:effectLst>
              </a:rPr>
              <a:t/>
            </a:r>
            <a:br>
              <a:rPr lang="en-US" sz="1800" i="0" dirty="0">
                <a:solidFill>
                  <a:schemeClr val="bg1"/>
                </a:solidFill>
                <a:effectLst>
                  <a:outerShdw blurRad="50800" dist="38100" dir="2700000" algn="tl" rotWithShape="0">
                    <a:prstClr val="black">
                      <a:alpha val="40000"/>
                    </a:prstClr>
                  </a:outerShdw>
                </a:effectLst>
              </a:rPr>
            </a:br>
            <a:r>
              <a:rPr lang="en-US" sz="1600" i="0" dirty="0" smtClean="0">
                <a:solidFill>
                  <a:schemeClr val="bg1"/>
                </a:solidFill>
                <a:effectLst>
                  <a:outerShdw blurRad="50800" dist="38100" dir="2700000" algn="tl" rotWithShape="0">
                    <a:prstClr val="black">
                      <a:alpha val="40000"/>
                    </a:prstClr>
                  </a:outerShdw>
                </a:effectLst>
              </a:rPr>
              <a:t>Ivan </a:t>
            </a:r>
            <a:r>
              <a:rPr lang="en-US" sz="1600" i="0" dirty="0" err="1" smtClean="0">
                <a:solidFill>
                  <a:schemeClr val="bg1"/>
                </a:solidFill>
                <a:effectLst>
                  <a:outerShdw blurRad="50800" dist="38100" dir="2700000" algn="tl" rotWithShape="0">
                    <a:prstClr val="black">
                      <a:alpha val="40000"/>
                    </a:prstClr>
                  </a:outerShdw>
                </a:effectLst>
              </a:rPr>
              <a:t>DeLoatch</a:t>
            </a:r>
            <a:endParaRPr lang="en-US" sz="1600" i="0" dirty="0">
              <a:solidFill>
                <a:schemeClr val="bg1"/>
              </a:solidFill>
              <a:effectLst>
                <a:outerShdw blurRad="50800" dist="38100" dir="2700000" algn="tl" rotWithShape="0">
                  <a:prstClr val="black">
                    <a:alpha val="40000"/>
                  </a:prstClr>
                </a:outerShdw>
              </a:effectLst>
            </a:endParaRPr>
          </a:p>
          <a:p>
            <a:pPr algn="l">
              <a:lnSpc>
                <a:spcPct val="100000"/>
              </a:lnSpc>
              <a:spcBef>
                <a:spcPts val="0"/>
              </a:spcBef>
            </a:pPr>
            <a:r>
              <a:rPr lang="en-US" sz="1600" i="0" dirty="0" smtClean="0">
                <a:solidFill>
                  <a:schemeClr val="bg1"/>
                </a:solidFill>
                <a:effectLst>
                  <a:outerShdw blurRad="50800" dist="38100" dir="2700000" algn="tl" rotWithShape="0">
                    <a:prstClr val="black">
                      <a:alpha val="40000"/>
                    </a:prstClr>
                  </a:outerShdw>
                </a:effectLst>
              </a:rPr>
              <a:t>Executive Director</a:t>
            </a:r>
          </a:p>
          <a:p>
            <a:pPr algn="l">
              <a:lnSpc>
                <a:spcPct val="100000"/>
              </a:lnSpc>
              <a:spcBef>
                <a:spcPts val="0"/>
              </a:spcBef>
            </a:pPr>
            <a:r>
              <a:rPr lang="en-US" sz="1600" i="0" dirty="0" smtClean="0">
                <a:solidFill>
                  <a:schemeClr val="bg1"/>
                </a:solidFill>
                <a:effectLst>
                  <a:outerShdw blurRad="50800" dist="38100" dir="2700000" algn="tl" rotWithShape="0">
                    <a:prstClr val="black">
                      <a:alpha val="40000"/>
                    </a:prstClr>
                  </a:outerShdw>
                </a:effectLst>
              </a:rPr>
              <a:t>Federal </a:t>
            </a:r>
            <a:r>
              <a:rPr lang="en-US" sz="1600" i="0" dirty="0">
                <a:solidFill>
                  <a:schemeClr val="bg1"/>
                </a:solidFill>
                <a:effectLst>
                  <a:outerShdw blurRad="50800" dist="38100" dir="2700000" algn="tl" rotWithShape="0">
                    <a:prstClr val="black">
                      <a:alpha val="40000"/>
                    </a:prstClr>
                  </a:outerShdw>
                </a:effectLst>
              </a:rPr>
              <a:t>Geographic Data </a:t>
            </a:r>
            <a:r>
              <a:rPr lang="en-US" sz="1600" i="0" dirty="0" smtClean="0">
                <a:solidFill>
                  <a:schemeClr val="bg1"/>
                </a:solidFill>
                <a:effectLst>
                  <a:outerShdw blurRad="50800" dist="38100" dir="2700000" algn="tl" rotWithShape="0">
                    <a:prstClr val="black">
                      <a:alpha val="40000"/>
                    </a:prstClr>
                  </a:outerShdw>
                </a:effectLst>
              </a:rPr>
              <a:t>Committee</a:t>
            </a:r>
            <a:endParaRPr lang="en-US" sz="1600" i="0" dirty="0">
              <a:solidFill>
                <a:schemeClr val="bg1"/>
              </a:solidFill>
              <a:effectLst>
                <a:outerShdw blurRad="50800" dist="38100" dir="2700000" algn="tl" rotWithShape="0">
                  <a:prstClr val="black">
                    <a:alpha val="40000"/>
                  </a:prstClr>
                </a:outerShdw>
              </a:effectLst>
            </a:endParaRPr>
          </a:p>
        </p:txBody>
      </p:sp>
      <p:sp>
        <p:nvSpPr>
          <p:cNvPr id="9" name="Rectangle 8"/>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0" name="Picture 9" descr="fgdc-new-logo-final-dkbg.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b="28184"/>
          <a:stretch/>
        </p:blipFill>
        <p:spPr>
          <a:xfrm>
            <a:off x="6366456" y="68553"/>
            <a:ext cx="2642880" cy="963246"/>
          </a:xfrm>
          <a:prstGeom prst="rect">
            <a:avLst/>
          </a:prstGeom>
          <a:effectLst>
            <a:innerShdw blurRad="50800" dist="38100" dir="13500000">
              <a:prstClr val="black">
                <a:alpha val="35000"/>
              </a:prstClr>
            </a:innerShdw>
          </a:effectLst>
        </p:spPr>
      </p:pic>
      <p:sp>
        <p:nvSpPr>
          <p:cNvPr id="11" name="Rounded Rectangle 10"/>
          <p:cNvSpPr/>
          <p:nvPr/>
        </p:nvSpPr>
        <p:spPr>
          <a:xfrm>
            <a:off x="1271392" y="2992330"/>
            <a:ext cx="7943441" cy="1054608"/>
          </a:xfrm>
          <a:prstGeom prst="roundRect">
            <a:avLst/>
          </a:prstGeom>
          <a:gradFill flip="none" rotWithShape="1">
            <a:gsLst>
              <a:gs pos="64000">
                <a:schemeClr val="tx1">
                  <a:lumMod val="75000"/>
                  <a:lumOff val="25000"/>
                  <a:alpha val="38000"/>
                </a:schemeClr>
              </a:gs>
              <a:gs pos="100000">
                <a:srgbClr val="595959">
                  <a:alpha val="0"/>
                </a:srgbClr>
              </a:gs>
              <a:gs pos="87000">
                <a:schemeClr val="tx1">
                  <a:lumMod val="65000"/>
                  <a:lumOff val="35000"/>
                  <a:alpha val="0"/>
                </a:schemeClr>
              </a:gs>
              <a:gs pos="37000">
                <a:schemeClr val="tx1">
                  <a:alpha val="54000"/>
                </a:schemeClr>
              </a:gs>
              <a:gs pos="5000">
                <a:schemeClr val="tx1">
                  <a:lumMod val="65000"/>
                  <a:lumOff val="35000"/>
                  <a:alpha val="34000"/>
                </a:schemeClr>
              </a:gs>
              <a:gs pos="0">
                <a:schemeClr val="tx1">
                  <a:lumMod val="65000"/>
                  <a:lumOff val="35000"/>
                  <a:alpha val="61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r>
              <a:rPr lang="en-US" sz="2200" b="1" dirty="0">
                <a:solidFill>
                  <a:schemeClr val="bg1"/>
                </a:solidFill>
                <a:effectLst>
                  <a:outerShdw blurRad="50800" dist="38100" dir="2700000" algn="tl" rotWithShape="0">
                    <a:prstClr val="black">
                      <a:alpha val="40000"/>
                    </a:prstClr>
                  </a:outerShdw>
                </a:effectLst>
              </a:rPr>
              <a:t>US National Spatial Data Infrastructure</a:t>
            </a:r>
          </a:p>
          <a:p>
            <a:r>
              <a:rPr lang="en-US" b="1" i="1" dirty="0">
                <a:solidFill>
                  <a:schemeClr val="bg1"/>
                </a:solidFill>
                <a:effectLst>
                  <a:outerShdw blurRad="50800" dist="38100" dir="2700000" algn="tl" rotWithShape="0">
                    <a:prstClr val="black">
                      <a:alpha val="40000"/>
                    </a:prstClr>
                  </a:outerShdw>
                </a:effectLst>
                <a:latin typeface="Times New Roman"/>
                <a:cs typeface="Times New Roman"/>
              </a:rPr>
              <a:t>A Spatial Framework for Governance and </a:t>
            </a:r>
          </a:p>
          <a:p>
            <a:r>
              <a:rPr lang="en-US" b="1" i="1" dirty="0">
                <a:solidFill>
                  <a:schemeClr val="bg1"/>
                </a:solidFill>
                <a:effectLst>
                  <a:outerShdw blurRad="50800" dist="38100" dir="2700000" algn="tl" rotWithShape="0">
                    <a:prstClr val="black">
                      <a:alpha val="40000"/>
                    </a:prstClr>
                  </a:outerShdw>
                </a:effectLst>
                <a:latin typeface="Times New Roman"/>
                <a:cs typeface="Times New Roman"/>
              </a:rPr>
              <a:t>       Policy Development to Enable Smart </a:t>
            </a:r>
            <a:r>
              <a:rPr lang="en-US" b="1" i="1" dirty="0" smtClean="0">
                <a:solidFill>
                  <a:schemeClr val="bg1"/>
                </a:solidFill>
                <a:effectLst>
                  <a:outerShdw blurRad="50800" dist="38100" dir="2700000" algn="tl" rotWithShape="0">
                    <a:prstClr val="black">
                      <a:alpha val="40000"/>
                    </a:prstClr>
                  </a:outerShdw>
                </a:effectLst>
                <a:latin typeface="Times New Roman"/>
                <a:cs typeface="Times New Roman"/>
              </a:rPr>
              <a:t>Location-Based Digital Ecosystems</a:t>
            </a:r>
            <a:endParaRPr lang="en-US" b="1" i="1" dirty="0">
              <a:solidFill>
                <a:schemeClr val="bg1"/>
              </a:solidFill>
              <a:effectLst>
                <a:outerShdw blurRad="50800" dist="38100" dir="2700000" algn="tl" rotWithShape="0">
                  <a:prstClr val="black">
                    <a:alpha val="40000"/>
                  </a:prstClr>
                </a:outerShdw>
              </a:effectLst>
              <a:latin typeface="Times New Roman"/>
              <a:cs typeface="Times New Roman"/>
            </a:endParaRPr>
          </a:p>
        </p:txBody>
      </p:sp>
      <p:sp>
        <p:nvSpPr>
          <p:cNvPr id="3" name="TextBox 2"/>
          <p:cNvSpPr txBox="1"/>
          <p:nvPr/>
        </p:nvSpPr>
        <p:spPr>
          <a:xfrm>
            <a:off x="7095258" y="973847"/>
            <a:ext cx="1447832" cy="415498"/>
          </a:xfrm>
          <a:prstGeom prst="rect">
            <a:avLst/>
          </a:prstGeom>
          <a:noFill/>
        </p:spPr>
        <p:txBody>
          <a:bodyPr wrap="none" rtlCol="0">
            <a:spAutoFit/>
          </a:bodyPr>
          <a:lstStyle/>
          <a:p>
            <a:r>
              <a:rPr lang="en-US" sz="1050" b="1" dirty="0" smtClean="0">
                <a:solidFill>
                  <a:schemeClr val="bg1">
                    <a:lumMod val="95000"/>
                  </a:schemeClr>
                </a:solidFill>
              </a:rPr>
              <a:t>SPATIAL ENABLEMENT</a:t>
            </a:r>
          </a:p>
          <a:p>
            <a:r>
              <a:rPr lang="en-US" sz="1050" b="1" dirty="0" smtClean="0">
                <a:solidFill>
                  <a:schemeClr val="bg1">
                    <a:lumMod val="95000"/>
                  </a:schemeClr>
                </a:solidFill>
              </a:rPr>
              <a:t>IN SMART HOMELAND</a:t>
            </a:r>
            <a:endParaRPr lang="en-US" sz="1050" b="1" dirty="0">
              <a:solidFill>
                <a:schemeClr val="bg1">
                  <a:lumMod val="95000"/>
                </a:schemeClr>
              </a:solidFill>
            </a:endParaRPr>
          </a:p>
        </p:txBody>
      </p:sp>
      <p:sp>
        <p:nvSpPr>
          <p:cNvPr id="5" name="TextBox 4"/>
          <p:cNvSpPr txBox="1"/>
          <p:nvPr/>
        </p:nvSpPr>
        <p:spPr>
          <a:xfrm>
            <a:off x="6643854" y="1255477"/>
            <a:ext cx="2451312" cy="184666"/>
          </a:xfrm>
          <a:prstGeom prst="rect">
            <a:avLst/>
          </a:prstGeom>
          <a:noFill/>
        </p:spPr>
        <p:txBody>
          <a:bodyPr wrap="none" rtlCol="0">
            <a:spAutoFit/>
          </a:bodyPr>
          <a:lstStyle/>
          <a:p>
            <a:r>
              <a:rPr lang="en-US" sz="600" b="1" dirty="0" smtClean="0">
                <a:solidFill>
                  <a:schemeClr val="bg1">
                    <a:lumMod val="95000"/>
                  </a:schemeClr>
                </a:solidFill>
              </a:rPr>
              <a:t>SMART DISASTER PREVENTION SMART TRANSPORTATION SMART CITY</a:t>
            </a:r>
            <a:endParaRPr lang="en-US" sz="600" b="1" dirty="0">
              <a:solidFill>
                <a:schemeClr val="bg1">
                  <a:lumMod val="95000"/>
                </a:schemeClr>
              </a:solidFill>
            </a:endParaRPr>
          </a:p>
        </p:txBody>
      </p:sp>
    </p:spTree>
    <p:extLst>
      <p:ext uri="{BB962C8B-B14F-4D97-AF65-F5344CB8AC3E}">
        <p14:creationId xmlns:p14="http://schemas.microsoft.com/office/powerpoint/2010/main" val="113289184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56"/>
            <a:ext cx="9144001" cy="5144155"/>
          </a:xfrm>
          <a:prstGeom prst="rect">
            <a:avLst/>
          </a:prstGeom>
        </p:spPr>
      </p:pic>
      <p:sp>
        <p:nvSpPr>
          <p:cNvPr id="2" name="Slide Number Placeholder 1"/>
          <p:cNvSpPr>
            <a:spLocks noGrp="1"/>
          </p:cNvSpPr>
          <p:nvPr>
            <p:ph type="sldNum" sz="quarter" idx="12"/>
          </p:nvPr>
        </p:nvSpPr>
        <p:spPr>
          <a:xfrm>
            <a:off x="6836687" y="4767264"/>
            <a:ext cx="2057400" cy="273844"/>
          </a:xfrm>
        </p:spPr>
        <p:txBody>
          <a:bodyPr/>
          <a:lstStyle/>
          <a:p>
            <a:fld id="{C1143F85-D312-184F-9C08-8081E9346C9F}" type="slidenum">
              <a:rPr lang="en-US" smtClean="0"/>
              <a:t>10</a:t>
            </a:fld>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51213" y="760998"/>
            <a:ext cx="1574654" cy="2036937"/>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6968056" y="760998"/>
            <a:ext cx="1693935" cy="2004658"/>
            <a:chOff x="1422400" y="1388487"/>
            <a:chExt cx="3450954" cy="3755012"/>
          </a:xfrm>
        </p:grpSpPr>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2400" y="2318196"/>
              <a:ext cx="3450953" cy="282530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22400" y="1388487"/>
              <a:ext cx="3450954" cy="929709"/>
            </a:xfrm>
            <a:prstGeom prst="rect">
              <a:avLst/>
            </a:prstGeom>
          </p:spPr>
        </p:pic>
      </p:grpSp>
      <p:pic>
        <p:nvPicPr>
          <p:cNvPr id="15" name="Picture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04287" y="745985"/>
            <a:ext cx="2393932" cy="437270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64430" y="2641355"/>
            <a:ext cx="3982461" cy="2367197"/>
          </a:xfrm>
          <a:prstGeom prst="rect">
            <a:avLst/>
          </a:prstGeom>
        </p:spPr>
      </p:pic>
      <p:sp>
        <p:nvSpPr>
          <p:cNvPr id="23" name="Rounded Rectangle 22"/>
          <p:cNvSpPr/>
          <p:nvPr/>
        </p:nvSpPr>
        <p:spPr>
          <a:xfrm>
            <a:off x="199420" y="1516663"/>
            <a:ext cx="2334804"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smtClean="0">
                <a:solidFill>
                  <a:schemeClr val="bg1"/>
                </a:solidFill>
                <a:effectLst>
                  <a:innerShdw blurRad="63500" dist="50800" dir="16200000">
                    <a:prstClr val="black">
                      <a:alpha val="40000"/>
                    </a:prstClr>
                  </a:innerShdw>
                </a:effectLst>
                <a:ea typeface="Arial" charset="0"/>
                <a:cs typeface="Arial" charset="0"/>
              </a:rPr>
              <a:t>Public Laws</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24" name="Rounded Rectangle 23"/>
          <p:cNvSpPr/>
          <p:nvPr/>
        </p:nvSpPr>
        <p:spPr>
          <a:xfrm>
            <a:off x="199420" y="2087937"/>
            <a:ext cx="2334804"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Executive Memos </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25" name="Rounded Rectangle 24"/>
          <p:cNvSpPr/>
          <p:nvPr/>
        </p:nvSpPr>
        <p:spPr>
          <a:xfrm>
            <a:off x="199420" y="2689624"/>
            <a:ext cx="2334804"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Circulars</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26" name="Rounded Rectangle 25"/>
          <p:cNvSpPr/>
          <p:nvPr/>
        </p:nvSpPr>
        <p:spPr>
          <a:xfrm>
            <a:off x="199420" y="3277949"/>
            <a:ext cx="2334804"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Reference Guides</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pic>
        <p:nvPicPr>
          <p:cNvPr id="27" name="Picture 26" descr="https://encrypted-tbn2.gstatic.com/images?q=tbn:ANd9GcR1JOSrqznKuckqpFX71UKwinXELPtIgmURjN_kBO6s0Kldmdro">
            <a:hlinkClick r:id="rId9"/>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659" b="89024" l="6667" r="97917">
                        <a14:foregroundMark x1="85000" y1="30793" x2="85000" y2="30793"/>
                        <a14:foregroundMark x1="77708" y1="23780" x2="77708" y2="23780"/>
                        <a14:foregroundMark x1="75208" y1="11280" x2="75208" y2="11280"/>
                      </a14:backgroundRemoval>
                    </a14:imgEffect>
                  </a14:imgLayer>
                </a14:imgProps>
              </a:ext>
              <a:ext uri="{28A0092B-C50C-407E-A947-70E740481C1C}">
                <a14:useLocalDpi xmlns:a14="http://schemas.microsoft.com/office/drawing/2010/main"/>
              </a:ext>
            </a:extLst>
          </a:blip>
          <a:srcRect/>
          <a:stretch>
            <a:fillRect/>
          </a:stretch>
        </p:blipFill>
        <p:spPr bwMode="auto">
          <a:xfrm>
            <a:off x="3595511" y="4385659"/>
            <a:ext cx="1201161" cy="820794"/>
          </a:xfrm>
          <a:prstGeom prst="rect">
            <a:avLst/>
          </a:prstGeom>
          <a:ln>
            <a:noFill/>
          </a:ln>
          <a:effectLst>
            <a:innerShdw blurRad="63500" dist="50800" dir="13500000">
              <a:srgbClr val="000000">
                <a:alpha val="50000"/>
              </a:srgbClr>
            </a:innerShdw>
          </a:effectLst>
          <a:extLst>
            <a:ext uri="{909E8E84-426E-40dd-AFC4-6F175D3DCCD1}">
              <a14:hiddenFill xmlns:a14="http://schemas.microsoft.com/office/drawing/2010/main" xmlns="">
                <a:solidFill>
                  <a:srgbClr val="FFFFFF"/>
                </a:solidFill>
              </a14:hiddenFill>
            </a:ext>
          </a:extLst>
        </p:spPr>
      </p:pic>
      <p:pic>
        <p:nvPicPr>
          <p:cNvPr id="37" name="Picture 36" descr="opengovdirective.jp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866915" y="3975631"/>
            <a:ext cx="1261446" cy="814457"/>
          </a:xfrm>
          <a:prstGeom prst="rect">
            <a:avLst/>
          </a:prstGeom>
          <a:ln>
            <a:noFill/>
          </a:ln>
          <a:effectLst>
            <a:outerShdw blurRad="292100" dist="139700" dir="2700000" algn="tl" rotWithShape="0">
              <a:srgbClr val="333333">
                <a:alpha val="65000"/>
              </a:srgbClr>
            </a:outerShdw>
          </a:effectLst>
        </p:spPr>
      </p:pic>
      <p:sp>
        <p:nvSpPr>
          <p:cNvPr id="41" name="Rectangle 40"/>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43" name="Picture 42" descr="fgdc-new-logo-final-dkbg.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28" name="Round Diagonal Corner Rectangle 27"/>
          <p:cNvSpPr/>
          <p:nvPr/>
        </p:nvSpPr>
        <p:spPr>
          <a:xfrm>
            <a:off x="168847" y="449267"/>
            <a:ext cx="4940177"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Policy and Procedures</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
        <p:nvSpPr>
          <p:cNvPr id="29" name="Cube 28"/>
          <p:cNvSpPr/>
          <p:nvPr/>
        </p:nvSpPr>
        <p:spPr>
          <a:xfrm>
            <a:off x="4179361" y="178544"/>
            <a:ext cx="1080925" cy="1164908"/>
          </a:xfrm>
          <a:prstGeom prst="cube">
            <a:avLst>
              <a:gd name="adj" fmla="val 49586"/>
            </a:avLst>
          </a:prstGeom>
          <a:solidFill>
            <a:schemeClr val="bg2">
              <a:lumMod val="50000"/>
              <a:alpha val="70000"/>
            </a:schemeClr>
          </a:solidFill>
          <a:ln>
            <a:solidFill>
              <a:schemeClr val="tx1">
                <a:lumMod val="50000"/>
                <a:lumOff val="50000"/>
                <a:alpha val="34000"/>
              </a:schemeClr>
            </a:solidFill>
          </a:ln>
          <a:effectLst>
            <a:glow rad="12700">
              <a:schemeClr val="accent3">
                <a:satMod val="175000"/>
                <a:alpha val="6000"/>
              </a:schemeClr>
            </a:glow>
            <a:innerShdw blurRad="63500" dist="50800" dir="13500000">
              <a:prstClr val="black">
                <a:alpha val="50000"/>
              </a:prstClr>
            </a:innerShdw>
          </a:effectLst>
          <a:scene3d>
            <a:camera prst="isometricLeftDown"/>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294260" y="381560"/>
            <a:ext cx="867545" cy="600164"/>
          </a:xfrm>
          <a:prstGeom prst="rect">
            <a:avLst/>
          </a:prstGeom>
          <a:noFill/>
        </p:spPr>
        <p:txBody>
          <a:bodyPr wrap="none" rtlCol="0">
            <a:spAutoFit/>
          </a:bodyPr>
          <a:lstStyle/>
          <a:p>
            <a:pPr algn="ctr"/>
            <a:r>
              <a:rPr lang="en-US" sz="1100" i="1" dirty="0" smtClean="0">
                <a:solidFill>
                  <a:schemeClr val="bg2"/>
                </a:solidFill>
              </a:rPr>
              <a:t>Policy</a:t>
            </a:r>
          </a:p>
          <a:p>
            <a:pPr algn="ctr"/>
            <a:endParaRPr lang="en-US" sz="1100" i="1" dirty="0" smtClean="0">
              <a:solidFill>
                <a:schemeClr val="bg2"/>
              </a:solidFill>
            </a:endParaRPr>
          </a:p>
          <a:p>
            <a:pPr algn="ctr"/>
            <a:r>
              <a:rPr lang="en-US" sz="1100" i="1" dirty="0" smtClean="0">
                <a:solidFill>
                  <a:schemeClr val="bg2"/>
                </a:solidFill>
              </a:rPr>
              <a:t>Governance</a:t>
            </a:r>
          </a:p>
        </p:txBody>
      </p:sp>
      <p:sp>
        <p:nvSpPr>
          <p:cNvPr id="31" name="TextBox 30"/>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Tree>
    <p:extLst>
      <p:ext uri="{BB962C8B-B14F-4D97-AF65-F5344CB8AC3E}">
        <p14:creationId xmlns:p14="http://schemas.microsoft.com/office/powerpoint/2010/main" val="12127519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DCM_still_Gulf_Coast_front_view_1280x720.jpg"/>
          <p:cNvPicPr>
            <a:picLocks noChangeAspect="1"/>
          </p:cNvPicPr>
          <p:nvPr/>
        </p:nvPicPr>
        <p:blipFill>
          <a:blip r:embed="rId3" cstate="print">
            <a:alphaModFix amt="8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0" y="1"/>
            <a:ext cx="9144001" cy="5187898"/>
          </a:xfrm>
          <a:prstGeom prst="rect">
            <a:avLst/>
          </a:prstGeom>
        </p:spPr>
      </p:pic>
      <p:cxnSp>
        <p:nvCxnSpPr>
          <p:cNvPr id="11" name="Straight Connector 10"/>
          <p:cNvCxnSpPr/>
          <p:nvPr/>
        </p:nvCxnSpPr>
        <p:spPr>
          <a:xfrm flipV="1">
            <a:off x="4256527" y="2260290"/>
            <a:ext cx="3982086" cy="32290"/>
          </a:xfrm>
          <a:prstGeom prst="line">
            <a:avLst/>
          </a:prstGeom>
          <a:ln>
            <a:solidFill>
              <a:schemeClr val="bg1">
                <a:lumMod val="75000"/>
                <a:alpha val="46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295922" y="2579520"/>
            <a:ext cx="3982086" cy="32290"/>
          </a:xfrm>
          <a:prstGeom prst="line">
            <a:avLst/>
          </a:prstGeom>
          <a:ln>
            <a:solidFill>
              <a:schemeClr val="bg1">
                <a:lumMod val="75000"/>
                <a:alpha val="46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276124" y="2941803"/>
            <a:ext cx="3982086" cy="32290"/>
          </a:xfrm>
          <a:prstGeom prst="line">
            <a:avLst/>
          </a:prstGeom>
          <a:ln>
            <a:solidFill>
              <a:schemeClr val="bg1">
                <a:lumMod val="75000"/>
                <a:alpha val="46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288611" y="3293325"/>
            <a:ext cx="3982086" cy="32290"/>
          </a:xfrm>
          <a:prstGeom prst="line">
            <a:avLst/>
          </a:prstGeom>
          <a:ln>
            <a:solidFill>
              <a:schemeClr val="bg1">
                <a:lumMod val="75000"/>
                <a:alpha val="46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315720" y="3664896"/>
            <a:ext cx="3982086" cy="32290"/>
          </a:xfrm>
          <a:prstGeom prst="line">
            <a:avLst/>
          </a:prstGeom>
          <a:ln>
            <a:solidFill>
              <a:schemeClr val="bg1">
                <a:lumMod val="75000"/>
                <a:alpha val="46000"/>
              </a:scheme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286000" y="1960046"/>
            <a:ext cx="4572000" cy="646331"/>
          </a:xfrm>
          <a:prstGeom prst="rect">
            <a:avLst/>
          </a:prstGeom>
        </p:spPr>
        <p:txBody>
          <a:bodyPr>
            <a:spAutoFit/>
          </a:bodyPr>
          <a:lstStyle/>
          <a:p>
            <a:endParaRPr lang="en-US" dirty="0"/>
          </a:p>
          <a:p>
            <a:r>
              <a:rPr lang="en-US" dirty="0" smtClean="0"/>
              <a:t>.</a:t>
            </a:r>
            <a:endParaRPr lang="en-US" dirty="0"/>
          </a:p>
        </p:txBody>
      </p:sp>
      <p:pic>
        <p:nvPicPr>
          <p:cNvPr id="5" name="Picture 4" descr="Source: http://earthobservatory.nasa.gov/Features/LandsatBigData/"/>
          <p:cNvPicPr>
            <a:picLocks noChangeAspect="1"/>
          </p:cNvPicPr>
          <p:nvPr/>
        </p:nvPicPr>
        <p:blipFill>
          <a:blip r:embed="rId5">
            <a:alphaModFix/>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369530" y="4298356"/>
            <a:ext cx="3233580" cy="1616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LDCM_Satellite.png"/>
          <p:cNvPicPr>
            <a:picLocks noChangeAspect="1"/>
          </p:cNvPicPr>
          <p:nvPr/>
        </p:nvPicPr>
        <p:blipFill rotWithShape="1">
          <a:blip r:embed="rId7" cstate="print">
            <a:extLst>
              <a:ext uri="{28A0092B-C50C-407E-A947-70E740481C1C}">
                <a14:useLocalDpi xmlns:a14="http://schemas.microsoft.com/office/drawing/2010/main" val="0"/>
              </a:ext>
            </a:extLst>
          </a:blip>
          <a:srcRect r="71435"/>
          <a:stretch/>
        </p:blipFill>
        <p:spPr>
          <a:xfrm rot="21309699">
            <a:off x="1994915" y="1000076"/>
            <a:ext cx="1979808" cy="2253360"/>
          </a:xfrm>
          <a:prstGeom prst="rect">
            <a:avLst/>
          </a:prstGeom>
          <a:noFill/>
          <a:ln>
            <a:noFill/>
          </a:ln>
          <a:scene3d>
            <a:camera prst="perspectiveFront" fov="7200000">
              <a:rot lat="1200002" lon="21599991" rev="21599984"/>
            </a:camera>
            <a:lightRig rig="threePt" dir="t"/>
          </a:scene3d>
        </p:spPr>
      </p:pic>
      <p:pic>
        <p:nvPicPr>
          <p:cNvPr id="16" name="Picture 15" descr="LDCM_Satellite_showing_the_instruments_and_the_solar_panel.png"/>
          <p:cNvPicPr>
            <a:picLocks noChangeAspect="1"/>
          </p:cNvPicPr>
          <p:nvPr/>
        </p:nvPicPr>
        <p:blipFill rotWithShape="1">
          <a:blip r:embed="rId7" cstate="print">
            <a:extLst>
              <a:ext uri="{28A0092B-C50C-407E-A947-70E740481C1C}">
                <a14:useLocalDpi xmlns:a14="http://schemas.microsoft.com/office/drawing/2010/main" val="0"/>
              </a:ext>
            </a:extLst>
          </a:blip>
          <a:srcRect l="28695"/>
          <a:stretch/>
        </p:blipFill>
        <p:spPr>
          <a:xfrm rot="20855061">
            <a:off x="3944439" y="551169"/>
            <a:ext cx="4480636" cy="1920220"/>
          </a:xfrm>
          <a:prstGeom prst="rect">
            <a:avLst/>
          </a:prstGeom>
          <a:effectLst>
            <a:innerShdw blurRad="63500" dist="50800" dir="16200000">
              <a:prstClr val="black">
                <a:alpha val="50000"/>
              </a:prstClr>
            </a:innerShdw>
          </a:effectLst>
        </p:spPr>
      </p:pic>
      <p:graphicFrame>
        <p:nvGraphicFramePr>
          <p:cNvPr id="8" name="Chart 7"/>
          <p:cNvGraphicFramePr/>
          <p:nvPr>
            <p:extLst/>
          </p:nvPr>
        </p:nvGraphicFramePr>
        <p:xfrm>
          <a:off x="3417065" y="1420753"/>
          <a:ext cx="5021627" cy="4345958"/>
        </p:xfrm>
        <a:graphic>
          <a:graphicData uri="http://schemas.openxmlformats.org/drawingml/2006/chart">
            <c:chart xmlns:c="http://schemas.openxmlformats.org/drawingml/2006/chart" xmlns:r="http://schemas.openxmlformats.org/officeDocument/2006/relationships" r:id="rId8"/>
          </a:graphicData>
        </a:graphic>
      </p:graphicFrame>
      <p:pic>
        <p:nvPicPr>
          <p:cNvPr id="27" name="Picture 26" descr="Screen Shot 2016-04-25 at 2.21.20 PM.jpg"/>
          <p:cNvPicPr>
            <a:picLocks noChangeAspect="1"/>
          </p:cNvPicPr>
          <p:nvPr/>
        </p:nvPicPr>
        <p:blipFill rotWithShape="1">
          <a:blip r:embed="rId9">
            <a:extLst>
              <a:ext uri="{28A0092B-C50C-407E-A947-70E740481C1C}">
                <a14:useLocalDpi xmlns:a14="http://schemas.microsoft.com/office/drawing/2010/main" val="0"/>
              </a:ext>
            </a:extLst>
          </a:blip>
          <a:srcRect t="6565" b="5900"/>
          <a:stretch/>
        </p:blipFill>
        <p:spPr>
          <a:xfrm>
            <a:off x="-39096" y="378587"/>
            <a:ext cx="4870484" cy="672705"/>
          </a:xfrm>
          <a:prstGeom prst="rect">
            <a:avLst/>
          </a:prstGeom>
          <a:ln>
            <a:noFill/>
          </a:ln>
          <a:effectLst>
            <a:softEdge rad="112500"/>
          </a:effectLst>
        </p:spPr>
      </p:pic>
      <p:sp>
        <p:nvSpPr>
          <p:cNvPr id="12" name="TextBox 11"/>
          <p:cNvSpPr txBox="1"/>
          <p:nvPr/>
        </p:nvSpPr>
        <p:spPr>
          <a:xfrm>
            <a:off x="75211" y="1174848"/>
            <a:ext cx="2776961" cy="2185214"/>
          </a:xfrm>
          <a:prstGeom prst="rect">
            <a:avLst/>
          </a:prstGeom>
          <a:noFill/>
        </p:spPr>
        <p:txBody>
          <a:bodyPr wrap="square" rtlCol="0">
            <a:spAutoFit/>
          </a:bodyPr>
          <a:lstStyle/>
          <a:p>
            <a:r>
              <a:rPr lang="en-US" sz="2400" b="1" u="none" dirty="0" smtClean="0">
                <a:solidFill>
                  <a:srgbClr val="FFFFFF"/>
                </a:solidFill>
                <a:effectLst>
                  <a:outerShdw blurRad="50800" dist="76200" dir="18900000" algn="bl" rotWithShape="0">
                    <a:prstClr val="black">
                      <a:alpha val="40000"/>
                    </a:prstClr>
                  </a:outerShdw>
                </a:effectLst>
                <a:latin typeface="Arial Narrow"/>
                <a:cs typeface="Arial Narrow"/>
              </a:rPr>
              <a:t>Annual Economic </a:t>
            </a:r>
            <a:r>
              <a:rPr lang="en-US" sz="2400" b="1" dirty="0">
                <a:solidFill>
                  <a:srgbClr val="FFFFFF"/>
                </a:solidFill>
                <a:effectLst>
                  <a:outerShdw blurRad="50800" dist="76200" dir="18900000" algn="bl" rotWithShape="0">
                    <a:prstClr val="black">
                      <a:alpha val="40000"/>
                    </a:prstClr>
                  </a:outerShdw>
                </a:effectLst>
                <a:latin typeface="Arial Narrow"/>
                <a:cs typeface="Arial Narrow"/>
              </a:rPr>
              <a:t>B</a:t>
            </a:r>
            <a:r>
              <a:rPr lang="en-US" sz="2400" b="1" u="none" dirty="0" smtClean="0">
                <a:solidFill>
                  <a:srgbClr val="FFFFFF"/>
                </a:solidFill>
                <a:effectLst>
                  <a:outerShdw blurRad="50800" dist="76200" dir="18900000" algn="bl" rotWithShape="0">
                    <a:prstClr val="black">
                      <a:alpha val="40000"/>
                    </a:prstClr>
                  </a:outerShdw>
                </a:effectLst>
                <a:latin typeface="Arial Narrow"/>
                <a:cs typeface="Arial Narrow"/>
              </a:rPr>
              <a:t>enefit</a:t>
            </a:r>
          </a:p>
          <a:p>
            <a:endParaRPr lang="en-US" sz="1600" u="none" dirty="0" smtClean="0">
              <a:solidFill>
                <a:srgbClr val="FFFFFF"/>
              </a:solidFill>
              <a:effectLst>
                <a:outerShdw blurRad="50800" dist="76200" dir="18900000" algn="bl" rotWithShape="0">
                  <a:prstClr val="black">
                    <a:alpha val="40000"/>
                  </a:prstClr>
                </a:outerShdw>
              </a:effectLst>
            </a:endParaRPr>
          </a:p>
          <a:p>
            <a:r>
              <a:rPr lang="en-US" b="1" u="none" dirty="0" smtClean="0">
                <a:solidFill>
                  <a:srgbClr val="FFFFFF"/>
                </a:solidFill>
                <a:effectLst>
                  <a:outerShdw blurRad="50800" dist="76200" dir="18900000" algn="bl" rotWithShape="0">
                    <a:prstClr val="black">
                      <a:alpha val="40000"/>
                    </a:prstClr>
                  </a:outerShdw>
                </a:effectLst>
              </a:rPr>
              <a:t>USA                 $1.70 B</a:t>
            </a:r>
          </a:p>
          <a:p>
            <a:r>
              <a:rPr lang="en-US" b="1" u="none" dirty="0" smtClean="0">
                <a:solidFill>
                  <a:srgbClr val="FFFFFF"/>
                </a:solidFill>
                <a:effectLst>
                  <a:outerShdw blurRad="50800" dist="76200" dir="18900000" algn="bl" rotWithShape="0">
                    <a:prstClr val="black">
                      <a:alpha val="40000"/>
                    </a:prstClr>
                  </a:outerShdw>
                </a:effectLst>
              </a:rPr>
              <a:t>International  $400 M</a:t>
            </a:r>
          </a:p>
          <a:p>
            <a:endParaRPr lang="en-US" u="none" dirty="0" smtClean="0">
              <a:solidFill>
                <a:srgbClr val="FFFFFF"/>
              </a:solidFill>
              <a:effectLst>
                <a:outerShdw blurRad="50800" dist="76200" dir="18900000" algn="bl" rotWithShape="0">
                  <a:prstClr val="black">
                    <a:alpha val="40000"/>
                  </a:prstClr>
                </a:outerShdw>
              </a:effectLst>
            </a:endParaRPr>
          </a:p>
          <a:p>
            <a:r>
              <a:rPr lang="en-US" b="1" u="none" dirty="0" smtClean="0">
                <a:solidFill>
                  <a:srgbClr val="FFFFFF"/>
                </a:solidFill>
                <a:effectLst>
                  <a:outerShdw blurRad="50800" dist="76200" dir="18900000" algn="bl" rotWithShape="0">
                    <a:prstClr val="black">
                      <a:alpha val="40000"/>
                    </a:prstClr>
                  </a:outerShdw>
                </a:effectLst>
              </a:rPr>
              <a:t>Global Total     $2.1 B</a:t>
            </a:r>
            <a:endParaRPr lang="en-US" b="1" u="none" dirty="0">
              <a:solidFill>
                <a:srgbClr val="FFFFFF"/>
              </a:solidFill>
              <a:effectLst>
                <a:outerShdw blurRad="50800" dist="76200" dir="18900000" algn="bl" rotWithShape="0">
                  <a:prstClr val="black">
                    <a:alpha val="40000"/>
                  </a:prstClr>
                </a:outerShdw>
              </a:effectLst>
            </a:endParaRPr>
          </a:p>
        </p:txBody>
      </p:sp>
      <p:sp>
        <p:nvSpPr>
          <p:cNvPr id="4" name="TextBox 3"/>
          <p:cNvSpPr txBox="1"/>
          <p:nvPr/>
        </p:nvSpPr>
        <p:spPr>
          <a:xfrm>
            <a:off x="8308573" y="1878770"/>
            <a:ext cx="1065477" cy="1938992"/>
          </a:xfrm>
          <a:prstGeom prst="rect">
            <a:avLst/>
          </a:prstGeom>
          <a:noFill/>
        </p:spPr>
        <p:txBody>
          <a:bodyPr wrap="square" rtlCol="0" anchor="ctr">
            <a:spAutoFit/>
          </a:bodyPr>
          <a:lstStyle/>
          <a:p>
            <a:pPr>
              <a:lnSpc>
                <a:spcPct val="200000"/>
              </a:lnSpc>
            </a:pPr>
            <a:r>
              <a:rPr lang="en-US" sz="1200" b="1" dirty="0" smtClean="0">
                <a:solidFill>
                  <a:schemeClr val="bg1"/>
                </a:solidFill>
                <a:effectLst>
                  <a:outerShdw blurRad="50800" dist="76200" dir="18900000" algn="bl" rotWithShape="0">
                    <a:prstClr val="black">
                      <a:alpha val="40000"/>
                    </a:prstClr>
                  </a:outerShdw>
                </a:effectLst>
              </a:rPr>
              <a:t>25,000,000</a:t>
            </a:r>
          </a:p>
          <a:p>
            <a:pPr>
              <a:lnSpc>
                <a:spcPct val="200000"/>
              </a:lnSpc>
            </a:pPr>
            <a:r>
              <a:rPr lang="en-US" sz="1200" b="1" dirty="0" smtClean="0">
                <a:solidFill>
                  <a:schemeClr val="bg1"/>
                </a:solidFill>
                <a:effectLst>
                  <a:outerShdw blurRad="50800" dist="76200" dir="18900000" algn="bl" rotWithShape="0">
                    <a:prstClr val="black">
                      <a:alpha val="40000"/>
                    </a:prstClr>
                  </a:outerShdw>
                </a:effectLst>
              </a:rPr>
              <a:t>20,000,000</a:t>
            </a:r>
          </a:p>
          <a:p>
            <a:pPr>
              <a:lnSpc>
                <a:spcPct val="200000"/>
              </a:lnSpc>
            </a:pPr>
            <a:r>
              <a:rPr lang="en-US" sz="1200" b="1" dirty="0" smtClean="0">
                <a:solidFill>
                  <a:schemeClr val="bg1"/>
                </a:solidFill>
                <a:effectLst>
                  <a:outerShdw blurRad="50800" dist="76200" dir="18900000" algn="bl" rotWithShape="0">
                    <a:prstClr val="black">
                      <a:alpha val="40000"/>
                    </a:prstClr>
                  </a:outerShdw>
                </a:effectLst>
              </a:rPr>
              <a:t>15,000,000</a:t>
            </a:r>
          </a:p>
          <a:p>
            <a:pPr>
              <a:lnSpc>
                <a:spcPct val="200000"/>
              </a:lnSpc>
            </a:pPr>
            <a:r>
              <a:rPr lang="en-US" sz="1200" b="1" dirty="0" smtClean="0">
                <a:solidFill>
                  <a:schemeClr val="bg1"/>
                </a:solidFill>
                <a:effectLst>
                  <a:outerShdw blurRad="50800" dist="76200" dir="18900000" algn="bl" rotWithShape="0">
                    <a:prstClr val="black">
                      <a:alpha val="40000"/>
                    </a:prstClr>
                  </a:outerShdw>
                </a:effectLst>
              </a:rPr>
              <a:t>10,000,000</a:t>
            </a:r>
          </a:p>
          <a:p>
            <a:pPr>
              <a:lnSpc>
                <a:spcPct val="200000"/>
              </a:lnSpc>
            </a:pPr>
            <a:r>
              <a:rPr lang="en-US" sz="1200" b="1" dirty="0" smtClean="0">
                <a:solidFill>
                  <a:schemeClr val="bg1"/>
                </a:solidFill>
                <a:effectLst>
                  <a:outerShdw blurRad="50800" dist="76200" dir="18900000" algn="bl" rotWithShape="0">
                    <a:prstClr val="black">
                      <a:alpha val="40000"/>
                    </a:prstClr>
                  </a:outerShdw>
                </a:effectLst>
              </a:rPr>
              <a:t>5,000,000</a:t>
            </a:r>
            <a:endParaRPr lang="en-US" sz="1200" b="1" dirty="0">
              <a:solidFill>
                <a:schemeClr val="bg1"/>
              </a:solidFill>
              <a:effectLst>
                <a:outerShdw blurRad="50800" dist="76200" dir="18900000" algn="bl" rotWithShape="0">
                  <a:prstClr val="black">
                    <a:alpha val="40000"/>
                  </a:prstClr>
                </a:outerShdw>
              </a:effectLst>
            </a:endParaRPr>
          </a:p>
        </p:txBody>
      </p:sp>
      <p:sp>
        <p:nvSpPr>
          <p:cNvPr id="32" name="Freeform 31"/>
          <p:cNvSpPr/>
          <p:nvPr/>
        </p:nvSpPr>
        <p:spPr>
          <a:xfrm>
            <a:off x="4563942" y="2235402"/>
            <a:ext cx="3503139" cy="1845895"/>
          </a:xfrm>
          <a:custGeom>
            <a:avLst/>
            <a:gdLst>
              <a:gd name="connsiteX0" fmla="*/ 0 w 3503160"/>
              <a:gd name="connsiteY0" fmla="*/ 1840520 h 1845902"/>
              <a:gd name="connsiteX1" fmla="*/ 640363 w 3503160"/>
              <a:gd name="connsiteY1" fmla="*/ 1845902 h 1845902"/>
              <a:gd name="connsiteX2" fmla="*/ 2351583 w 3503160"/>
              <a:gd name="connsiteY2" fmla="*/ 1286211 h 1845902"/>
              <a:gd name="connsiteX3" fmla="*/ 2938134 w 3503160"/>
              <a:gd name="connsiteY3" fmla="*/ 952550 h 1845902"/>
              <a:gd name="connsiteX4" fmla="*/ 3503160 w 3503160"/>
              <a:gd name="connsiteY4" fmla="*/ 0 h 1845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160" h="1845902">
                <a:moveTo>
                  <a:pt x="0" y="1840520"/>
                </a:moveTo>
                <a:lnTo>
                  <a:pt x="640363" y="1845902"/>
                </a:lnTo>
                <a:lnTo>
                  <a:pt x="2351583" y="1286211"/>
                </a:lnTo>
                <a:lnTo>
                  <a:pt x="2938134" y="952550"/>
                </a:lnTo>
                <a:lnTo>
                  <a:pt x="3503160" y="0"/>
                </a:lnTo>
              </a:path>
            </a:pathLst>
          </a:custGeom>
          <a:ln w="28575" cmpd="sng"/>
        </p:spPr>
        <p:style>
          <a:lnRef idx="2">
            <a:schemeClr val="accent6"/>
          </a:lnRef>
          <a:fillRef idx="0">
            <a:schemeClr val="accent6"/>
          </a:fillRef>
          <a:effectRef idx="1">
            <a:schemeClr val="accent6"/>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5" name="TextBox 14"/>
          <p:cNvSpPr txBox="1"/>
          <p:nvPr/>
        </p:nvSpPr>
        <p:spPr>
          <a:xfrm>
            <a:off x="3081918" y="4322797"/>
            <a:ext cx="1296868" cy="307777"/>
          </a:xfrm>
          <a:prstGeom prst="rect">
            <a:avLst/>
          </a:prstGeom>
          <a:noFill/>
        </p:spPr>
        <p:txBody>
          <a:bodyPr wrap="square" rtlCol="0">
            <a:spAutoFit/>
          </a:bodyPr>
          <a:lstStyle/>
          <a:p>
            <a:r>
              <a:rPr lang="en-US" sz="1400" b="1" dirty="0" smtClean="0">
                <a:solidFill>
                  <a:srgbClr val="FFFFFF"/>
                </a:solidFill>
              </a:rPr>
              <a:t>Downloads</a:t>
            </a:r>
            <a:endParaRPr lang="en-US" sz="1400" b="1" dirty="0">
              <a:solidFill>
                <a:srgbClr val="FFFFFF"/>
              </a:solidFill>
            </a:endParaRPr>
          </a:p>
        </p:txBody>
      </p:sp>
      <p:cxnSp>
        <p:nvCxnSpPr>
          <p:cNvPr id="20" name="Straight Connector 19"/>
          <p:cNvCxnSpPr/>
          <p:nvPr/>
        </p:nvCxnSpPr>
        <p:spPr>
          <a:xfrm flipH="1" flipV="1">
            <a:off x="2711756" y="4468274"/>
            <a:ext cx="306729" cy="10763"/>
          </a:xfrm>
          <a:prstGeom prst="line">
            <a:avLst/>
          </a:prstGeom>
          <a:ln w="28575" cmpd="sng">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753145" y="3329408"/>
            <a:ext cx="2298780" cy="584775"/>
          </a:xfrm>
          <a:prstGeom prst="rect">
            <a:avLst/>
          </a:prstGeom>
        </p:spPr>
        <p:txBody>
          <a:bodyPr wrap="square">
            <a:spAutoFit/>
          </a:bodyPr>
          <a:lstStyle/>
          <a:p>
            <a:r>
              <a:rPr lang="en-US" sz="1600" b="1" dirty="0">
                <a:solidFill>
                  <a:schemeClr val="bg1"/>
                </a:solidFill>
                <a:effectLst>
                  <a:outerShdw blurRad="50800" dist="76200" dir="18900000" algn="bl" rotWithShape="0">
                    <a:prstClr val="black">
                      <a:alpha val="40000"/>
                    </a:prstClr>
                  </a:outerShdw>
                </a:effectLst>
                <a:latin typeface="Arial Narrow" charset="0"/>
              </a:rPr>
              <a:t>After Open-Data Policy:   </a:t>
            </a:r>
          </a:p>
          <a:p>
            <a:r>
              <a:rPr lang="en-US" sz="1600" i="1" dirty="0">
                <a:solidFill>
                  <a:schemeClr val="bg1"/>
                </a:solidFill>
                <a:effectLst>
                  <a:outerShdw blurRad="50800" dist="76200" dir="18900000" algn="bl" rotWithShape="0">
                    <a:prstClr val="black">
                      <a:alpha val="40000"/>
                    </a:prstClr>
                  </a:outerShdw>
                </a:effectLst>
                <a:latin typeface="Arial Narrow" charset="0"/>
              </a:rPr>
              <a:t>5,700 scenes/day</a:t>
            </a:r>
          </a:p>
        </p:txBody>
      </p:sp>
      <p:sp>
        <p:nvSpPr>
          <p:cNvPr id="34" name="Right Arrow 33"/>
          <p:cNvSpPr/>
          <p:nvPr/>
        </p:nvSpPr>
        <p:spPr>
          <a:xfrm rot="19558977">
            <a:off x="895416" y="3715062"/>
            <a:ext cx="926508" cy="398241"/>
          </a:xfrm>
          <a:prstGeom prst="rightArrow">
            <a:avLst/>
          </a:prstGeom>
          <a:gradFill flip="none" rotWithShape="1">
            <a:gsLst>
              <a:gs pos="0">
                <a:schemeClr val="accent1">
                  <a:satMod val="103000"/>
                  <a:lumMod val="102000"/>
                  <a:tint val="94000"/>
                  <a:alpha val="76000"/>
                </a:schemeClr>
              </a:gs>
              <a:gs pos="50000">
                <a:schemeClr val="accent1">
                  <a:satMod val="110000"/>
                  <a:lumMod val="100000"/>
                  <a:shade val="100000"/>
                  <a:alpha val="76000"/>
                </a:schemeClr>
              </a:gs>
              <a:gs pos="100000">
                <a:schemeClr val="accent1">
                  <a:lumMod val="99000"/>
                  <a:satMod val="120000"/>
                  <a:shade val="78000"/>
                  <a:alpha val="76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5211" y="4194897"/>
            <a:ext cx="3536681" cy="892552"/>
          </a:xfrm>
          <a:prstGeom prst="rect">
            <a:avLst/>
          </a:prstGeom>
          <a:noFill/>
        </p:spPr>
        <p:txBody>
          <a:bodyPr wrap="square" rtlCol="0">
            <a:spAutoFit/>
          </a:bodyPr>
          <a:lstStyle/>
          <a:p>
            <a:pPr eaLnBrk="1" hangingPunct="1"/>
            <a:r>
              <a:rPr lang="en-US" sz="1600" b="1" dirty="0" smtClean="0">
                <a:solidFill>
                  <a:schemeClr val="bg1"/>
                </a:solidFill>
                <a:effectLst>
                  <a:outerShdw blurRad="50800" dist="76200" dir="18900000" algn="bl" rotWithShape="0">
                    <a:prstClr val="black">
                      <a:alpha val="40000"/>
                    </a:prstClr>
                  </a:outerShdw>
                </a:effectLst>
                <a:latin typeface="Arial Narrow" charset="0"/>
              </a:rPr>
              <a:t>Before Open Government:  </a:t>
            </a:r>
          </a:p>
          <a:p>
            <a:pPr eaLnBrk="1" hangingPunct="1"/>
            <a:r>
              <a:rPr lang="en-US" sz="2000" i="1" dirty="0" smtClean="0">
                <a:solidFill>
                  <a:schemeClr val="bg1"/>
                </a:solidFill>
                <a:effectLst>
                  <a:outerShdw blurRad="50800" dist="76200" dir="18900000" algn="bl" rotWithShape="0">
                    <a:prstClr val="black">
                      <a:alpha val="40000"/>
                    </a:prstClr>
                  </a:outerShdw>
                </a:effectLst>
                <a:latin typeface="Arial Narrow" charset="0"/>
              </a:rPr>
              <a:t>53 scenes/day </a:t>
            </a:r>
          </a:p>
          <a:p>
            <a:pPr eaLnBrk="1" hangingPunct="1"/>
            <a:endParaRPr lang="en-US" sz="1600" dirty="0">
              <a:solidFill>
                <a:schemeClr val="bg1"/>
              </a:solidFill>
              <a:effectLst>
                <a:outerShdw blurRad="50800" dist="76200" dir="18900000" algn="bl" rotWithShape="0">
                  <a:prstClr val="black">
                    <a:alpha val="40000"/>
                  </a:prstClr>
                </a:outerShdw>
              </a:effectLst>
              <a:latin typeface="Arial Narrow" charset="0"/>
            </a:endParaRPr>
          </a:p>
        </p:txBody>
      </p:sp>
      <p:sp>
        <p:nvSpPr>
          <p:cNvPr id="35" name="Down Arrow Callout 34"/>
          <p:cNvSpPr/>
          <p:nvPr/>
        </p:nvSpPr>
        <p:spPr>
          <a:xfrm>
            <a:off x="4730076" y="3309709"/>
            <a:ext cx="785655" cy="736805"/>
          </a:xfrm>
          <a:prstGeom prst="downArrowCallout">
            <a:avLst/>
          </a:prstGeom>
          <a:gradFill flip="none" rotWithShape="1">
            <a:gsLst>
              <a:gs pos="0">
                <a:schemeClr val="accent1">
                  <a:satMod val="103000"/>
                  <a:lumMod val="102000"/>
                  <a:tint val="94000"/>
                  <a:alpha val="57000"/>
                </a:schemeClr>
              </a:gs>
              <a:gs pos="50000">
                <a:schemeClr val="accent1">
                  <a:satMod val="110000"/>
                  <a:lumMod val="100000"/>
                  <a:shade val="100000"/>
                  <a:alpha val="57000"/>
                </a:schemeClr>
              </a:gs>
              <a:gs pos="100000">
                <a:schemeClr val="accent1">
                  <a:lumMod val="99000"/>
                  <a:satMod val="120000"/>
                  <a:shade val="78000"/>
                  <a:alpha val="57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Free and Open Data</a:t>
            </a:r>
            <a:endParaRPr lang="en-US" sz="1200" dirty="0"/>
          </a:p>
        </p:txBody>
      </p:sp>
      <p:sp>
        <p:nvSpPr>
          <p:cNvPr id="2" name="Slide Number Placeholder 1"/>
          <p:cNvSpPr>
            <a:spLocks noGrp="1"/>
          </p:cNvSpPr>
          <p:nvPr>
            <p:ph type="sldNum" sz="quarter" idx="12"/>
          </p:nvPr>
        </p:nvSpPr>
        <p:spPr/>
        <p:txBody>
          <a:bodyPr/>
          <a:lstStyle/>
          <a:p>
            <a:fld id="{7E99DCF3-A63F-E143-8046-826E6FB1702B}" type="slidenum">
              <a:rPr lang="en-US" smtClean="0"/>
              <a:t>11</a:t>
            </a:fld>
            <a:endParaRPr lang="en-US"/>
          </a:p>
        </p:txBody>
      </p:sp>
      <p:sp>
        <p:nvSpPr>
          <p:cNvPr id="31" name="Round Diagonal Corner Rectangle 30"/>
          <p:cNvSpPr/>
          <p:nvPr/>
        </p:nvSpPr>
        <p:spPr>
          <a:xfrm>
            <a:off x="75211" y="440561"/>
            <a:ext cx="5210747"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Open Data Policy Impact on Landsat Services</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sp>
        <p:nvSpPr>
          <p:cNvPr id="33" name="Rectangle 32"/>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37" name="Picture 36" descr="fgdc-new-logo-final-dkbg.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36" name="Cube 35"/>
          <p:cNvSpPr/>
          <p:nvPr/>
        </p:nvSpPr>
        <p:spPr>
          <a:xfrm>
            <a:off x="4872295" y="144657"/>
            <a:ext cx="1080925" cy="1164908"/>
          </a:xfrm>
          <a:prstGeom prst="cube">
            <a:avLst>
              <a:gd name="adj" fmla="val 49586"/>
            </a:avLst>
          </a:prstGeom>
          <a:solidFill>
            <a:schemeClr val="bg2">
              <a:lumMod val="50000"/>
              <a:alpha val="70000"/>
            </a:schemeClr>
          </a:solidFill>
          <a:ln>
            <a:solidFill>
              <a:schemeClr val="tx1">
                <a:lumMod val="50000"/>
                <a:lumOff val="50000"/>
                <a:alpha val="34000"/>
              </a:schemeClr>
            </a:solidFill>
          </a:ln>
          <a:effectLst>
            <a:glow rad="12700">
              <a:schemeClr val="accent3">
                <a:satMod val="175000"/>
                <a:alpha val="6000"/>
              </a:schemeClr>
            </a:glow>
            <a:innerShdw blurRad="63500" dist="50800" dir="13500000">
              <a:prstClr val="black">
                <a:alpha val="50000"/>
              </a:prstClr>
            </a:innerShdw>
          </a:effectLst>
          <a:scene3d>
            <a:camera prst="isometricLeftDown"/>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987194" y="347673"/>
            <a:ext cx="867545" cy="600164"/>
          </a:xfrm>
          <a:prstGeom prst="rect">
            <a:avLst/>
          </a:prstGeom>
          <a:noFill/>
        </p:spPr>
        <p:txBody>
          <a:bodyPr wrap="none" rtlCol="0">
            <a:spAutoFit/>
          </a:bodyPr>
          <a:lstStyle/>
          <a:p>
            <a:pPr algn="ctr"/>
            <a:r>
              <a:rPr lang="en-US" sz="1100" i="1" dirty="0" smtClean="0">
                <a:solidFill>
                  <a:schemeClr val="bg2"/>
                </a:solidFill>
              </a:rPr>
              <a:t>Policy</a:t>
            </a:r>
          </a:p>
          <a:p>
            <a:pPr algn="ctr"/>
            <a:endParaRPr lang="en-US" sz="1100" i="1" dirty="0" smtClean="0">
              <a:solidFill>
                <a:schemeClr val="bg2"/>
              </a:solidFill>
            </a:endParaRPr>
          </a:p>
          <a:p>
            <a:pPr algn="ctr"/>
            <a:r>
              <a:rPr lang="en-US" sz="1100" i="1" dirty="0" smtClean="0">
                <a:solidFill>
                  <a:schemeClr val="bg2"/>
                </a:solidFill>
              </a:rPr>
              <a:t>Governance</a:t>
            </a:r>
          </a:p>
        </p:txBody>
      </p:sp>
      <p:sp>
        <p:nvSpPr>
          <p:cNvPr id="41" name="TextBox 40"/>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Tree>
    <p:extLst>
      <p:ext uri="{BB962C8B-B14F-4D97-AF65-F5344CB8AC3E}">
        <p14:creationId xmlns:p14="http://schemas.microsoft.com/office/powerpoint/2010/main" val="2578053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p:cNvPicPr>
            <a:picLocks noChangeAspect="1"/>
          </p:cNvPicPr>
          <p:nvPr/>
        </p:nvPicPr>
        <p:blipFill>
          <a:blip r:embed="rId3" cstate="email">
            <a:alphaModFix amt="83000"/>
            <a:extLst>
              <a:ext uri="{28A0092B-C50C-407E-A947-70E740481C1C}">
                <a14:useLocalDpi xmlns:a14="http://schemas.microsoft.com/office/drawing/2010/main"/>
              </a:ext>
            </a:extLst>
          </a:blip>
          <a:stretch>
            <a:fillRect/>
          </a:stretch>
        </p:blipFill>
        <p:spPr>
          <a:xfrm>
            <a:off x="0" y="-62739"/>
            <a:ext cx="9144000" cy="5207497"/>
          </a:xfrm>
          <a:prstGeom prst="rect">
            <a:avLst/>
          </a:prstGeom>
        </p:spPr>
      </p:pic>
      <p:grpSp>
        <p:nvGrpSpPr>
          <p:cNvPr id="104" name="Group 103"/>
          <p:cNvGrpSpPr/>
          <p:nvPr/>
        </p:nvGrpSpPr>
        <p:grpSpPr>
          <a:xfrm>
            <a:off x="6781396" y="3474054"/>
            <a:ext cx="1352948" cy="1193141"/>
            <a:chOff x="4870335" y="3771652"/>
            <a:chExt cx="1352948" cy="1193141"/>
          </a:xfrm>
        </p:grpSpPr>
        <p:grpSp>
          <p:nvGrpSpPr>
            <p:cNvPr id="79" name="Group 78"/>
            <p:cNvGrpSpPr/>
            <p:nvPr/>
          </p:nvGrpSpPr>
          <p:grpSpPr>
            <a:xfrm rot="5400000">
              <a:off x="4963900" y="3681791"/>
              <a:ext cx="1169522" cy="1349244"/>
              <a:chOff x="417054" y="103331"/>
              <a:chExt cx="525284" cy="915772"/>
            </a:xfrm>
          </p:grpSpPr>
          <p:sp>
            <p:nvSpPr>
              <p:cNvPr id="80" name="Round Same Side Corner Rectangle 79" descr="Presentation Author: Eldrich Frazier&#10;Federal Geographic Data Committee&#10;http://www.fgdc.gov" title="Transparent Colored Boxes"/>
              <p:cNvSpPr/>
              <p:nvPr/>
            </p:nvSpPr>
            <p:spPr>
              <a:xfrm rot="5400000" flipH="1">
                <a:off x="285729" y="361122"/>
                <a:ext cx="914400" cy="398818"/>
              </a:xfrm>
              <a:prstGeom prst="round2SameRect">
                <a:avLst/>
              </a:prstGeom>
              <a:gradFill flip="none" rotWithShape="1">
                <a:gsLst>
                  <a:gs pos="0">
                    <a:schemeClr val="bg1">
                      <a:lumMod val="95000"/>
                      <a:alpha val="9000"/>
                    </a:schemeClr>
                  </a:gs>
                  <a:gs pos="52000">
                    <a:schemeClr val="bg2">
                      <a:alpha val="80000"/>
                    </a:schemeClr>
                  </a:gs>
                </a:gsLst>
                <a:lin ang="7560000" scaled="0"/>
                <a:tileRect/>
              </a:gradFill>
              <a:ln>
                <a:solidFill>
                  <a:schemeClr val="bg2">
                    <a:lumMod val="75000"/>
                  </a:schemeClr>
                </a:solidFill>
              </a:ln>
              <a:effectLst>
                <a:outerShdw blurRad="50800" dist="38100" dir="8100000" algn="tr" rotWithShape="0">
                  <a:prstClr val="black">
                    <a:alpha val="40000"/>
                  </a:prstClr>
                </a:outerShdw>
                <a:reflection blurRad="6350" stA="52000" endA="300" endPos="35000" dir="5400000" sy="-100000" algn="bl" rotWithShape="0"/>
              </a:effectLst>
              <a:scene3d>
                <a:camera prst="orthographicFront"/>
                <a:lightRig rig="balanced" dir="t"/>
              </a:scene3d>
              <a:sp3d prstMaterial="translucentPowder"/>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endParaRPr lang="en-US"/>
              </a:p>
            </p:txBody>
          </p:sp>
          <p:sp>
            <p:nvSpPr>
              <p:cNvPr id="81" name="Round Same Side Corner Rectangle 80" descr="Presentation Author: Eldrich Frazier&#10;Federal Geographic Data Committee&#10;http://www.fgdc.gov" title="Transparent Colored Boxes"/>
              <p:cNvSpPr/>
              <p:nvPr/>
            </p:nvSpPr>
            <p:spPr>
              <a:xfrm rot="16200000">
                <a:off x="22003" y="498383"/>
                <a:ext cx="915771" cy="125669"/>
              </a:xfrm>
              <a:prstGeom prst="round2Same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a:effectLst>
                <a:outerShdw blurRad="50800" dist="38100" dir="2700000" algn="tl" rotWithShape="0">
                  <a:prstClr val="black">
                    <a:alpha val="40000"/>
                  </a:prstClr>
                </a:outerShdw>
                <a:reflection blurRad="6350" stA="52000" endA="300" endPos="35000" dir="5400000" sy="-100000" algn="bl" rotWithShape="0"/>
              </a:effectLst>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r>
                  <a:rPr lang="en-US" dirty="0" smtClean="0"/>
                  <a:t>Final</a:t>
                </a:r>
                <a:endParaRPr lang="en-US" dirty="0"/>
              </a:p>
            </p:txBody>
          </p:sp>
        </p:grpSp>
        <p:sp>
          <p:nvSpPr>
            <p:cNvPr id="78" name="Rounded Rectangle 77"/>
            <p:cNvSpPr/>
            <p:nvPr/>
          </p:nvSpPr>
          <p:spPr>
            <a:xfrm>
              <a:off x="5040108" y="4183510"/>
              <a:ext cx="945573" cy="58945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dirty="0" smtClean="0">
                  <a:latin typeface="Arial Narrow" charset="0"/>
                  <a:ea typeface="Arial Narrow" charset="0"/>
                  <a:cs typeface="Arial Narrow" charset="0"/>
                </a:rPr>
                <a:t>Approve Standard for Endorsement</a:t>
              </a:r>
              <a:endParaRPr lang="en-US" sz="900" dirty="0">
                <a:latin typeface="Arial Narrow" charset="0"/>
                <a:ea typeface="Arial Narrow" charset="0"/>
                <a:cs typeface="Arial Narrow" charset="0"/>
              </a:endParaRPr>
            </a:p>
          </p:txBody>
        </p:sp>
        <p:sp>
          <p:nvSpPr>
            <p:cNvPr id="82" name="TextBox 81"/>
            <p:cNvSpPr txBox="1"/>
            <p:nvPr/>
          </p:nvSpPr>
          <p:spPr>
            <a:xfrm>
              <a:off x="4870335" y="4749349"/>
              <a:ext cx="1285117" cy="215444"/>
            </a:xfrm>
            <a:prstGeom prst="rect">
              <a:avLst/>
            </a:prstGeom>
            <a:noFill/>
          </p:spPr>
          <p:txBody>
            <a:bodyPr wrap="square" rtlCol="0">
              <a:spAutoFit/>
            </a:bodyPr>
            <a:lstStyle/>
            <a:p>
              <a:r>
                <a:rPr lang="en-US" sz="800" b="1" dirty="0" smtClean="0"/>
                <a:t>FGDC </a:t>
              </a:r>
              <a:r>
                <a:rPr lang="en-US" sz="800" b="1" smtClean="0"/>
                <a:t>Steering Committee</a:t>
              </a:r>
              <a:endParaRPr lang="en-US" sz="800" b="1" dirty="0"/>
            </a:p>
          </p:txBody>
        </p:sp>
      </p:grpSp>
      <p:grpSp>
        <p:nvGrpSpPr>
          <p:cNvPr id="103" name="Group 102"/>
          <p:cNvGrpSpPr/>
          <p:nvPr/>
        </p:nvGrpSpPr>
        <p:grpSpPr>
          <a:xfrm>
            <a:off x="333256" y="1795855"/>
            <a:ext cx="5976781" cy="2871484"/>
            <a:chOff x="3117201" y="739267"/>
            <a:chExt cx="5976781" cy="2871484"/>
          </a:xfrm>
        </p:grpSpPr>
        <p:grpSp>
          <p:nvGrpSpPr>
            <p:cNvPr id="36" name="Group 35"/>
            <p:cNvGrpSpPr/>
            <p:nvPr/>
          </p:nvGrpSpPr>
          <p:grpSpPr>
            <a:xfrm rot="5400000">
              <a:off x="7341078" y="359537"/>
              <a:ext cx="1313721" cy="2073186"/>
              <a:chOff x="430113" y="103332"/>
              <a:chExt cx="665225" cy="915771"/>
            </a:xfrm>
          </p:grpSpPr>
          <p:sp>
            <p:nvSpPr>
              <p:cNvPr id="37" name="Round Same Side Corner Rectangle 36" descr="Presentation Author: Eldrich Frazier&#10;Federal Geographic Data Committee&#10;http://www.fgdc.gov" title="Transparent Colored Boxes"/>
              <p:cNvSpPr/>
              <p:nvPr/>
            </p:nvSpPr>
            <p:spPr>
              <a:xfrm rot="5400000" flipH="1">
                <a:off x="386254" y="308647"/>
                <a:ext cx="914400" cy="503769"/>
              </a:xfrm>
              <a:prstGeom prst="round2SameRect">
                <a:avLst/>
              </a:prstGeom>
              <a:gradFill flip="none" rotWithShape="1">
                <a:gsLst>
                  <a:gs pos="0">
                    <a:schemeClr val="bg1">
                      <a:lumMod val="95000"/>
                      <a:alpha val="9000"/>
                    </a:schemeClr>
                  </a:gs>
                  <a:gs pos="52000">
                    <a:schemeClr val="bg2">
                      <a:alpha val="80000"/>
                    </a:schemeClr>
                  </a:gs>
                </a:gsLst>
                <a:lin ang="7560000" scaled="0"/>
                <a:tileRect/>
              </a:gradFill>
              <a:ln>
                <a:solidFill>
                  <a:schemeClr val="bg2">
                    <a:lumMod val="75000"/>
                  </a:schemeClr>
                </a:solidFill>
              </a:ln>
              <a:effectLst>
                <a:outerShdw blurRad="50800" dist="38100" dir="8100000" algn="tr" rotWithShape="0">
                  <a:prstClr val="black">
                    <a:alpha val="40000"/>
                  </a:prstClr>
                </a:outerShdw>
                <a:reflection blurRad="6350" stA="52000" endA="300" endPos="35000" dir="5400000" sy="-100000" algn="bl" rotWithShape="0"/>
              </a:effectLst>
              <a:scene3d>
                <a:camera prst="orthographicFront"/>
                <a:lightRig rig="balanced" dir="t"/>
              </a:scene3d>
              <a:sp3d prstMaterial="translucentPowder"/>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endParaRPr lang="en-US"/>
              </a:p>
            </p:txBody>
          </p:sp>
          <p:sp>
            <p:nvSpPr>
              <p:cNvPr id="38" name="Round Same Side Corner Rectangle 37" descr="Presentation Author: Eldrich Frazier&#10;Federal Geographic Data Committee&#10;http://www.fgdc.gov" title="Transparent Colored Boxes"/>
              <p:cNvSpPr/>
              <p:nvPr/>
            </p:nvSpPr>
            <p:spPr>
              <a:xfrm rot="16200000">
                <a:off x="50018" y="484798"/>
                <a:ext cx="914400" cy="154210"/>
              </a:xfrm>
              <a:prstGeom prst="round2Same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a:effectLst>
                <a:outerShdw blurRad="50800" dist="38100" dir="2700000" algn="tl" rotWithShape="0">
                  <a:prstClr val="black">
                    <a:alpha val="40000"/>
                  </a:prstClr>
                </a:outerShdw>
                <a:reflection blurRad="6350" stA="52000" endA="300" endPos="35000" dir="5400000" sy="-100000" algn="bl" rotWithShape="0"/>
              </a:effectLst>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r>
                  <a:rPr lang="en-US" dirty="0" smtClean="0"/>
                  <a:t>Draft</a:t>
                </a:r>
                <a:endParaRPr lang="en-US" dirty="0"/>
              </a:p>
            </p:txBody>
          </p:sp>
        </p:grpSp>
        <p:grpSp>
          <p:nvGrpSpPr>
            <p:cNvPr id="39" name="Group 38"/>
            <p:cNvGrpSpPr/>
            <p:nvPr/>
          </p:nvGrpSpPr>
          <p:grpSpPr>
            <a:xfrm rot="5400000">
              <a:off x="5425996" y="666056"/>
              <a:ext cx="1313719" cy="1460148"/>
              <a:chOff x="430114" y="103332"/>
              <a:chExt cx="665224" cy="915771"/>
            </a:xfrm>
          </p:grpSpPr>
          <p:sp>
            <p:nvSpPr>
              <p:cNvPr id="40" name="Round Same Side Corner Rectangle 39" descr="Presentation Author: Eldrich Frazier&#10;Federal Geographic Data Committee&#10;http://www.fgdc.gov" title="Transparent Colored Boxes"/>
              <p:cNvSpPr/>
              <p:nvPr/>
            </p:nvSpPr>
            <p:spPr>
              <a:xfrm rot="5400000" flipH="1">
                <a:off x="386254" y="308647"/>
                <a:ext cx="914400" cy="503769"/>
              </a:xfrm>
              <a:prstGeom prst="round2SameRect">
                <a:avLst/>
              </a:prstGeom>
              <a:gradFill flip="none" rotWithShape="1">
                <a:gsLst>
                  <a:gs pos="0">
                    <a:schemeClr val="bg1">
                      <a:lumMod val="95000"/>
                      <a:alpha val="9000"/>
                    </a:schemeClr>
                  </a:gs>
                  <a:gs pos="52000">
                    <a:schemeClr val="bg2">
                      <a:alpha val="80000"/>
                    </a:schemeClr>
                  </a:gs>
                </a:gsLst>
                <a:lin ang="7560000" scaled="0"/>
                <a:tileRect/>
              </a:gradFill>
              <a:ln>
                <a:solidFill>
                  <a:schemeClr val="bg2">
                    <a:lumMod val="75000"/>
                  </a:schemeClr>
                </a:solidFill>
              </a:ln>
              <a:effectLst>
                <a:outerShdw blurRad="50800" dist="38100" dir="8100000" algn="tr" rotWithShape="0">
                  <a:prstClr val="black">
                    <a:alpha val="40000"/>
                  </a:prstClr>
                </a:outerShdw>
                <a:reflection blurRad="6350" stA="52000" endA="300" endPos="35000" dir="5400000" sy="-100000" algn="bl" rotWithShape="0"/>
              </a:effectLst>
              <a:scene3d>
                <a:camera prst="orthographicFront"/>
                <a:lightRig rig="balanced" dir="t"/>
              </a:scene3d>
              <a:sp3d prstMaterial="translucentPowder"/>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endParaRPr lang="en-US"/>
              </a:p>
            </p:txBody>
          </p:sp>
          <p:sp>
            <p:nvSpPr>
              <p:cNvPr id="41" name="Round Same Side Corner Rectangle 40" descr="Presentation Author: Eldrich Frazier&#10;Federal Geographic Data Committee&#10;http://www.fgdc.gov" title="Transparent Colored Boxes"/>
              <p:cNvSpPr/>
              <p:nvPr/>
            </p:nvSpPr>
            <p:spPr>
              <a:xfrm rot="16200000">
                <a:off x="50019" y="484798"/>
                <a:ext cx="914400" cy="154209"/>
              </a:xfrm>
              <a:prstGeom prst="round2Same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a:effectLst>
                <a:outerShdw blurRad="50800" dist="38100" dir="2700000" algn="tl" rotWithShape="0">
                  <a:prstClr val="black">
                    <a:alpha val="40000"/>
                  </a:prstClr>
                </a:outerShdw>
                <a:reflection blurRad="6350" stA="52000" endA="300" endPos="35000" dir="5400000" sy="-100000" algn="bl" rotWithShape="0"/>
              </a:effectLst>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r>
                  <a:rPr lang="en-US" dirty="0" smtClean="0"/>
                  <a:t>Project</a:t>
                </a:r>
                <a:endParaRPr lang="en-US" dirty="0"/>
              </a:p>
            </p:txBody>
          </p:sp>
        </p:grpSp>
        <p:grpSp>
          <p:nvGrpSpPr>
            <p:cNvPr id="7" name="Group 6"/>
            <p:cNvGrpSpPr/>
            <p:nvPr/>
          </p:nvGrpSpPr>
          <p:grpSpPr>
            <a:xfrm rot="5400000">
              <a:off x="3520247" y="363077"/>
              <a:ext cx="1320806" cy="2073186"/>
              <a:chOff x="426525" y="103332"/>
              <a:chExt cx="668813" cy="915771"/>
            </a:xfrm>
          </p:grpSpPr>
          <p:sp>
            <p:nvSpPr>
              <p:cNvPr id="8" name="Round Same Side Corner Rectangle 7" descr="Presentation Author: Eldrich Frazier&#10;Federal Geographic Data Committee&#10;http://www.fgdc.gov" title="Transparent Colored Boxes"/>
              <p:cNvSpPr/>
              <p:nvPr/>
            </p:nvSpPr>
            <p:spPr>
              <a:xfrm rot="5400000" flipH="1">
                <a:off x="386254" y="308647"/>
                <a:ext cx="914400" cy="503769"/>
              </a:xfrm>
              <a:prstGeom prst="round2SameRect">
                <a:avLst/>
              </a:prstGeom>
              <a:gradFill flip="none" rotWithShape="1">
                <a:gsLst>
                  <a:gs pos="0">
                    <a:schemeClr val="bg1">
                      <a:lumMod val="95000"/>
                      <a:alpha val="9000"/>
                    </a:schemeClr>
                  </a:gs>
                  <a:gs pos="52000">
                    <a:schemeClr val="bg2">
                      <a:alpha val="80000"/>
                    </a:schemeClr>
                  </a:gs>
                </a:gsLst>
                <a:lin ang="7560000" scaled="0"/>
                <a:tileRect/>
              </a:gradFill>
              <a:ln>
                <a:solidFill>
                  <a:schemeClr val="bg2">
                    <a:lumMod val="75000"/>
                  </a:schemeClr>
                </a:solidFill>
              </a:ln>
              <a:effectLst>
                <a:outerShdw blurRad="50800" dist="38100" dir="8100000" algn="tr" rotWithShape="0">
                  <a:prstClr val="black">
                    <a:alpha val="40000"/>
                  </a:prstClr>
                </a:outerShdw>
                <a:reflection blurRad="6350" stA="52000" endA="300" endPos="35000" dir="5400000" sy="-100000" algn="bl" rotWithShape="0"/>
              </a:effectLst>
              <a:scene3d>
                <a:camera prst="orthographicFront"/>
                <a:lightRig rig="balanced" dir="t"/>
              </a:scene3d>
              <a:sp3d prstMaterial="translucentPowder"/>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endParaRPr lang="en-US"/>
              </a:p>
            </p:txBody>
          </p:sp>
          <p:sp>
            <p:nvSpPr>
              <p:cNvPr id="9" name="Round Same Side Corner Rectangle 8" descr="Presentation Author: Eldrich Frazier&#10;Federal Geographic Data Committee&#10;http://www.fgdc.gov" title="Transparent Colored Boxes"/>
              <p:cNvSpPr/>
              <p:nvPr/>
            </p:nvSpPr>
            <p:spPr>
              <a:xfrm rot="16200000">
                <a:off x="48224" y="483004"/>
                <a:ext cx="914400" cy="157797"/>
              </a:xfrm>
              <a:prstGeom prst="round2Same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a:effectLst>
                <a:outerShdw blurRad="50800" dist="38100" dir="2700000" algn="tl" rotWithShape="0">
                  <a:prstClr val="black">
                    <a:alpha val="40000"/>
                  </a:prstClr>
                </a:outerShdw>
                <a:reflection blurRad="6350" stA="52000" endA="300" endPos="35000" dir="5400000" sy="-100000" algn="bl" rotWithShape="0"/>
              </a:effectLst>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r>
                  <a:rPr lang="en-US" dirty="0" smtClean="0"/>
                  <a:t>Proposal</a:t>
                </a:r>
                <a:endParaRPr lang="en-US" dirty="0"/>
              </a:p>
            </p:txBody>
          </p:sp>
        </p:grpSp>
        <p:sp>
          <p:nvSpPr>
            <p:cNvPr id="24" name="Rounded Rectangle 23"/>
            <p:cNvSpPr/>
            <p:nvPr/>
          </p:nvSpPr>
          <p:spPr>
            <a:xfrm>
              <a:off x="3232605" y="1177057"/>
              <a:ext cx="837127" cy="5240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smtClean="0"/>
                <a:t>Develop Proposal</a:t>
              </a:r>
              <a:endParaRPr lang="en-US" sz="1200"/>
            </a:p>
          </p:txBody>
        </p:sp>
        <p:sp>
          <p:nvSpPr>
            <p:cNvPr id="25" name="TextBox 24"/>
            <p:cNvSpPr txBox="1"/>
            <p:nvPr/>
          </p:nvSpPr>
          <p:spPr>
            <a:xfrm>
              <a:off x="3232605" y="1725329"/>
              <a:ext cx="1873876" cy="215444"/>
            </a:xfrm>
            <a:prstGeom prst="rect">
              <a:avLst/>
            </a:prstGeom>
            <a:noFill/>
          </p:spPr>
          <p:txBody>
            <a:bodyPr wrap="square" rtlCol="0">
              <a:spAutoFit/>
            </a:bodyPr>
            <a:lstStyle/>
            <a:p>
              <a:pPr algn="ctr"/>
              <a:r>
                <a:rPr lang="en-US" sz="800" b="1" dirty="0" smtClean="0"/>
                <a:t>Standards Working Group</a:t>
              </a:r>
              <a:endParaRPr lang="en-US" sz="800" b="1" dirty="0"/>
            </a:p>
          </p:txBody>
        </p:sp>
        <p:sp>
          <p:nvSpPr>
            <p:cNvPr id="26" name="Rounded Rectangle 25"/>
            <p:cNvSpPr/>
            <p:nvPr/>
          </p:nvSpPr>
          <p:spPr>
            <a:xfrm>
              <a:off x="4218485" y="1186995"/>
              <a:ext cx="837127" cy="5240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t>Review</a:t>
              </a:r>
            </a:p>
            <a:p>
              <a:pPr algn="ctr"/>
              <a:r>
                <a:rPr lang="en-US" sz="1200" dirty="0" smtClean="0"/>
                <a:t>Proposal</a:t>
              </a:r>
              <a:endParaRPr lang="en-US" sz="1200" dirty="0"/>
            </a:p>
          </p:txBody>
        </p:sp>
        <p:sp>
          <p:nvSpPr>
            <p:cNvPr id="27" name="Rounded Rectangle 26"/>
            <p:cNvSpPr/>
            <p:nvPr/>
          </p:nvSpPr>
          <p:spPr>
            <a:xfrm>
              <a:off x="5482547" y="1203938"/>
              <a:ext cx="1208032" cy="5240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t>Setup Project</a:t>
              </a:r>
              <a:endParaRPr lang="en-US" sz="1200" dirty="0"/>
            </a:p>
          </p:txBody>
        </p:sp>
        <p:sp>
          <p:nvSpPr>
            <p:cNvPr id="30" name="Rounded Rectangle 29"/>
            <p:cNvSpPr/>
            <p:nvPr/>
          </p:nvSpPr>
          <p:spPr>
            <a:xfrm>
              <a:off x="7079068" y="1182170"/>
              <a:ext cx="837127" cy="5240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100" dirty="0" smtClean="0"/>
                <a:t>Produce Working Draft</a:t>
              </a:r>
              <a:endParaRPr lang="en-US" sz="1100" dirty="0"/>
            </a:p>
          </p:txBody>
        </p:sp>
        <p:sp>
          <p:nvSpPr>
            <p:cNvPr id="31" name="TextBox 30"/>
            <p:cNvSpPr txBox="1"/>
            <p:nvPr/>
          </p:nvSpPr>
          <p:spPr>
            <a:xfrm>
              <a:off x="6916738" y="1731382"/>
              <a:ext cx="1138487" cy="338554"/>
            </a:xfrm>
            <a:prstGeom prst="rect">
              <a:avLst/>
            </a:prstGeom>
            <a:noFill/>
          </p:spPr>
          <p:txBody>
            <a:bodyPr wrap="square" rtlCol="0">
              <a:spAutoFit/>
            </a:bodyPr>
            <a:lstStyle/>
            <a:p>
              <a:pPr algn="ctr"/>
              <a:r>
                <a:rPr lang="en-US" sz="800" b="1" dirty="0" smtClean="0"/>
                <a:t>Standards Development Group</a:t>
              </a:r>
              <a:endParaRPr lang="en-US" sz="800" b="1" dirty="0"/>
            </a:p>
          </p:txBody>
        </p:sp>
        <p:sp>
          <p:nvSpPr>
            <p:cNvPr id="32" name="Rounded Rectangle 31"/>
            <p:cNvSpPr/>
            <p:nvPr/>
          </p:nvSpPr>
          <p:spPr>
            <a:xfrm>
              <a:off x="8064948" y="1192108"/>
              <a:ext cx="837127" cy="5240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100" dirty="0" smtClean="0"/>
                <a:t>Review Working Draft</a:t>
              </a:r>
              <a:endParaRPr lang="en-US" sz="1100" dirty="0"/>
            </a:p>
          </p:txBody>
        </p:sp>
        <p:grpSp>
          <p:nvGrpSpPr>
            <p:cNvPr id="42" name="Group 41"/>
            <p:cNvGrpSpPr/>
            <p:nvPr/>
          </p:nvGrpSpPr>
          <p:grpSpPr>
            <a:xfrm rot="5400000">
              <a:off x="5386265" y="-53875"/>
              <a:ext cx="1395416" cy="5933544"/>
              <a:chOff x="417054" y="103332"/>
              <a:chExt cx="626743" cy="915771"/>
            </a:xfrm>
          </p:grpSpPr>
          <p:sp>
            <p:nvSpPr>
              <p:cNvPr id="43" name="Round Same Side Corner Rectangle 42" descr="Presentation Author: Eldrich Frazier&#10;Federal Geographic Data Committee&#10;http://www.fgdc.gov" title="Transparent Colored Boxes"/>
              <p:cNvSpPr/>
              <p:nvPr/>
            </p:nvSpPr>
            <p:spPr>
              <a:xfrm rot="5400000" flipH="1">
                <a:off x="336459" y="310393"/>
                <a:ext cx="914400" cy="500277"/>
              </a:xfrm>
              <a:prstGeom prst="round2SameRect">
                <a:avLst/>
              </a:prstGeom>
              <a:gradFill flip="none" rotWithShape="1">
                <a:gsLst>
                  <a:gs pos="0">
                    <a:schemeClr val="bg1">
                      <a:lumMod val="95000"/>
                      <a:alpha val="9000"/>
                    </a:schemeClr>
                  </a:gs>
                  <a:gs pos="52000">
                    <a:schemeClr val="bg2">
                      <a:alpha val="80000"/>
                    </a:schemeClr>
                  </a:gs>
                </a:gsLst>
                <a:lin ang="7560000" scaled="0"/>
                <a:tileRect/>
              </a:gradFill>
              <a:ln>
                <a:solidFill>
                  <a:schemeClr val="bg2">
                    <a:lumMod val="75000"/>
                  </a:schemeClr>
                </a:solidFill>
              </a:ln>
              <a:effectLst>
                <a:outerShdw blurRad="50800" dist="38100" dir="8100000" algn="tr" rotWithShape="0">
                  <a:prstClr val="black">
                    <a:alpha val="40000"/>
                  </a:prstClr>
                </a:outerShdw>
                <a:reflection blurRad="6350" stA="52000" endA="300" endPos="35000" dir="5400000" sy="-100000" algn="bl" rotWithShape="0"/>
              </a:effectLst>
              <a:scene3d>
                <a:camera prst="orthographicFront"/>
                <a:lightRig rig="balanced" dir="t"/>
              </a:scene3d>
              <a:sp3d prstMaterial="translucentPowder"/>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endParaRPr lang="en-US"/>
              </a:p>
            </p:txBody>
          </p:sp>
          <p:sp>
            <p:nvSpPr>
              <p:cNvPr id="44" name="Round Same Side Corner Rectangle 43" descr="Presentation Author: Eldrich Frazier&#10;Federal Geographic Data Committee&#10;http://www.fgdc.gov" title="Transparent Colored Boxes"/>
              <p:cNvSpPr/>
              <p:nvPr/>
            </p:nvSpPr>
            <p:spPr>
              <a:xfrm rot="16200000">
                <a:off x="22003" y="498383"/>
                <a:ext cx="915771" cy="125669"/>
              </a:xfrm>
              <a:prstGeom prst="round2Same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a:effectLst>
                <a:outerShdw blurRad="50800" dist="38100" dir="2700000" algn="tl" rotWithShape="0">
                  <a:prstClr val="black">
                    <a:alpha val="40000"/>
                  </a:prstClr>
                </a:outerShdw>
                <a:reflection blurRad="6350" stA="52000" endA="300" endPos="35000" dir="5400000" sy="-100000" algn="bl" rotWithShape="0"/>
              </a:effectLst>
            </p:spPr>
            <p:style>
              <a:lnRef idx="0">
                <a:schemeClr val="accent1"/>
              </a:lnRef>
              <a:fillRef idx="3">
                <a:schemeClr val="accent1"/>
              </a:fillRef>
              <a:effectRef idx="3">
                <a:schemeClr val="accent1"/>
              </a:effectRef>
              <a:fontRef idx="minor">
                <a:schemeClr val="lt1"/>
              </a:fontRef>
            </p:style>
            <p:txBody>
              <a:bodyPr lIns="91430" tIns="45715" rIns="91430" bIns="45715" rtlCol="0" anchor="ctr"/>
              <a:lstStyle/>
              <a:p>
                <a:pPr algn="ctr"/>
                <a:r>
                  <a:rPr lang="en-US" dirty="0" smtClean="0"/>
                  <a:t>Review</a:t>
                </a:r>
                <a:endParaRPr lang="en-US" dirty="0"/>
              </a:p>
            </p:txBody>
          </p:sp>
        </p:grpSp>
        <p:sp>
          <p:nvSpPr>
            <p:cNvPr id="45" name="Rounded Rectangle 44"/>
            <p:cNvSpPr/>
            <p:nvPr/>
          </p:nvSpPr>
          <p:spPr>
            <a:xfrm>
              <a:off x="3193177" y="2665463"/>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Review &amp; Evaluate Committee Draft</a:t>
              </a:r>
              <a:endParaRPr lang="en-US" sz="900" b="1" dirty="0">
                <a:latin typeface="Arial Narrow" charset="0"/>
                <a:ea typeface="Arial Narrow" charset="0"/>
                <a:cs typeface="Arial Narrow" charset="0"/>
              </a:endParaRPr>
            </a:p>
          </p:txBody>
        </p:sp>
        <p:sp>
          <p:nvSpPr>
            <p:cNvPr id="46" name="Rounded Rectangle 45"/>
            <p:cNvSpPr/>
            <p:nvPr/>
          </p:nvSpPr>
          <p:spPr>
            <a:xfrm>
              <a:off x="4162587" y="2675401"/>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Approve Standard for Public Review</a:t>
              </a:r>
              <a:endParaRPr lang="en-US" sz="900" b="1" dirty="0">
                <a:latin typeface="Arial Narrow" charset="0"/>
                <a:ea typeface="Arial Narrow" charset="0"/>
                <a:cs typeface="Arial Narrow" charset="0"/>
              </a:endParaRPr>
            </a:p>
          </p:txBody>
        </p:sp>
        <p:sp>
          <p:nvSpPr>
            <p:cNvPr id="47" name="Rounded Rectangle 46"/>
            <p:cNvSpPr/>
            <p:nvPr/>
          </p:nvSpPr>
          <p:spPr>
            <a:xfrm>
              <a:off x="5131997" y="2684509"/>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Coordinate Public Review</a:t>
              </a:r>
              <a:endParaRPr lang="en-US" sz="900" b="1" dirty="0">
                <a:latin typeface="Arial Narrow" charset="0"/>
                <a:ea typeface="Arial Narrow" charset="0"/>
                <a:cs typeface="Arial Narrow" charset="0"/>
              </a:endParaRPr>
            </a:p>
          </p:txBody>
        </p:sp>
        <p:sp>
          <p:nvSpPr>
            <p:cNvPr id="48" name="Rounded Rectangle 47"/>
            <p:cNvSpPr/>
            <p:nvPr/>
          </p:nvSpPr>
          <p:spPr>
            <a:xfrm>
              <a:off x="6101407" y="2694447"/>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Respond to Public Review</a:t>
              </a:r>
              <a:endParaRPr lang="en-US" sz="900" b="1" dirty="0">
                <a:latin typeface="Arial Narrow" charset="0"/>
                <a:ea typeface="Arial Narrow" charset="0"/>
                <a:cs typeface="Arial Narrow" charset="0"/>
              </a:endParaRPr>
            </a:p>
          </p:txBody>
        </p:sp>
        <p:sp>
          <p:nvSpPr>
            <p:cNvPr id="49" name="Rounded Rectangle 48"/>
            <p:cNvSpPr/>
            <p:nvPr/>
          </p:nvSpPr>
          <p:spPr>
            <a:xfrm>
              <a:off x="7070817" y="2686908"/>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Evaluate Responsiveness to Public Comments</a:t>
              </a:r>
              <a:endParaRPr lang="en-US" sz="900" b="1" dirty="0">
                <a:latin typeface="Arial Narrow" charset="0"/>
                <a:ea typeface="Arial Narrow" charset="0"/>
                <a:cs typeface="Arial Narrow" charset="0"/>
              </a:endParaRPr>
            </a:p>
          </p:txBody>
        </p:sp>
        <p:sp>
          <p:nvSpPr>
            <p:cNvPr id="50" name="Rounded Rectangle 49"/>
            <p:cNvSpPr/>
            <p:nvPr/>
          </p:nvSpPr>
          <p:spPr>
            <a:xfrm>
              <a:off x="8040229" y="2696846"/>
              <a:ext cx="996696" cy="5852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b="1" dirty="0" smtClean="0">
                  <a:latin typeface="Arial Narrow" charset="0"/>
                  <a:ea typeface="Arial Narrow" charset="0"/>
                  <a:cs typeface="Arial Narrow" charset="0"/>
                </a:rPr>
                <a:t>Approve Standard for Endorsement</a:t>
              </a:r>
              <a:endParaRPr lang="en-US" sz="900" b="1" dirty="0">
                <a:latin typeface="Arial Narrow" charset="0"/>
                <a:ea typeface="Arial Narrow" charset="0"/>
                <a:cs typeface="Arial Narrow" charset="0"/>
              </a:endParaRPr>
            </a:p>
          </p:txBody>
        </p:sp>
        <p:sp>
          <p:nvSpPr>
            <p:cNvPr id="51" name="TextBox 50"/>
            <p:cNvSpPr txBox="1"/>
            <p:nvPr/>
          </p:nvSpPr>
          <p:spPr>
            <a:xfrm>
              <a:off x="8002879" y="3278327"/>
              <a:ext cx="1091103" cy="215444"/>
            </a:xfrm>
            <a:prstGeom prst="rect">
              <a:avLst/>
            </a:prstGeom>
            <a:noFill/>
          </p:spPr>
          <p:txBody>
            <a:bodyPr wrap="square" rtlCol="0">
              <a:spAutoFit/>
            </a:bodyPr>
            <a:lstStyle/>
            <a:p>
              <a:r>
                <a:rPr lang="en-US" sz="800" b="1" smtClean="0"/>
                <a:t>Coordination Group</a:t>
              </a:r>
              <a:endParaRPr lang="en-US" sz="800" b="1" dirty="0"/>
            </a:p>
          </p:txBody>
        </p:sp>
        <p:sp>
          <p:nvSpPr>
            <p:cNvPr id="52" name="TextBox 51"/>
            <p:cNvSpPr txBox="1"/>
            <p:nvPr/>
          </p:nvSpPr>
          <p:spPr>
            <a:xfrm>
              <a:off x="6937868" y="3272197"/>
              <a:ext cx="1138487" cy="338554"/>
            </a:xfrm>
            <a:prstGeom prst="rect">
              <a:avLst/>
            </a:prstGeom>
            <a:noFill/>
          </p:spPr>
          <p:txBody>
            <a:bodyPr wrap="square" rtlCol="0">
              <a:spAutoFit/>
            </a:bodyPr>
            <a:lstStyle/>
            <a:p>
              <a:pPr algn="ctr"/>
              <a:r>
                <a:rPr lang="en-US" sz="800" b="1" smtClean="0"/>
                <a:t>Standards Working Group</a:t>
              </a:r>
              <a:endParaRPr lang="en-US" sz="800" b="1" dirty="0"/>
            </a:p>
          </p:txBody>
        </p:sp>
        <p:sp>
          <p:nvSpPr>
            <p:cNvPr id="53" name="TextBox 52"/>
            <p:cNvSpPr txBox="1"/>
            <p:nvPr/>
          </p:nvSpPr>
          <p:spPr>
            <a:xfrm>
              <a:off x="6050023" y="3272054"/>
              <a:ext cx="1138487" cy="338554"/>
            </a:xfrm>
            <a:prstGeom prst="rect">
              <a:avLst/>
            </a:prstGeom>
            <a:noFill/>
          </p:spPr>
          <p:txBody>
            <a:bodyPr wrap="square" rtlCol="0">
              <a:spAutoFit/>
            </a:bodyPr>
            <a:lstStyle/>
            <a:p>
              <a:pPr algn="ctr"/>
              <a:r>
                <a:rPr lang="en-US" sz="800" b="1" dirty="0" smtClean="0"/>
                <a:t>Standards Development Group</a:t>
              </a:r>
              <a:endParaRPr lang="en-US" sz="800" b="1" dirty="0"/>
            </a:p>
          </p:txBody>
        </p:sp>
        <p:sp>
          <p:nvSpPr>
            <p:cNvPr id="54" name="TextBox 53"/>
            <p:cNvSpPr txBox="1"/>
            <p:nvPr/>
          </p:nvSpPr>
          <p:spPr>
            <a:xfrm>
              <a:off x="3117201" y="3272054"/>
              <a:ext cx="1138487" cy="338554"/>
            </a:xfrm>
            <a:prstGeom prst="rect">
              <a:avLst/>
            </a:prstGeom>
            <a:noFill/>
          </p:spPr>
          <p:txBody>
            <a:bodyPr wrap="square" rtlCol="0">
              <a:spAutoFit/>
            </a:bodyPr>
            <a:lstStyle/>
            <a:p>
              <a:pPr algn="ctr"/>
              <a:r>
                <a:rPr lang="en-US" sz="800" b="1" smtClean="0"/>
                <a:t>Standards Working Group</a:t>
              </a:r>
              <a:endParaRPr lang="en-US" sz="800" b="1" dirty="0"/>
            </a:p>
          </p:txBody>
        </p:sp>
        <p:sp>
          <p:nvSpPr>
            <p:cNvPr id="55" name="Oval 54"/>
            <p:cNvSpPr/>
            <p:nvPr/>
          </p:nvSpPr>
          <p:spPr>
            <a:xfrm>
              <a:off x="3193178" y="1117895"/>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1</a:t>
              </a:r>
              <a:endParaRPr lang="en-US" sz="1400" b="1" i="1" dirty="0">
                <a:effectLst>
                  <a:innerShdw blurRad="63500" dist="50800" dir="2700000">
                    <a:prstClr val="black">
                      <a:alpha val="50000"/>
                    </a:prstClr>
                  </a:innerShdw>
                </a:effectLst>
              </a:endParaRPr>
            </a:p>
          </p:txBody>
        </p:sp>
        <p:sp>
          <p:nvSpPr>
            <p:cNvPr id="57" name="Oval 56"/>
            <p:cNvSpPr/>
            <p:nvPr/>
          </p:nvSpPr>
          <p:spPr>
            <a:xfrm>
              <a:off x="4193421" y="1114649"/>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2</a:t>
              </a:r>
              <a:endParaRPr lang="en-US" sz="1400" b="1" i="1" dirty="0">
                <a:effectLst>
                  <a:innerShdw blurRad="63500" dist="50800" dir="2700000">
                    <a:prstClr val="black">
                      <a:alpha val="50000"/>
                    </a:prstClr>
                  </a:innerShdw>
                </a:effectLst>
              </a:endParaRPr>
            </a:p>
          </p:txBody>
        </p:sp>
        <p:sp>
          <p:nvSpPr>
            <p:cNvPr id="58" name="Oval 57"/>
            <p:cNvSpPr/>
            <p:nvPr/>
          </p:nvSpPr>
          <p:spPr>
            <a:xfrm>
              <a:off x="5423812" y="1129856"/>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3</a:t>
              </a:r>
              <a:endParaRPr lang="en-US" sz="1400" b="1" i="1" dirty="0">
                <a:effectLst>
                  <a:innerShdw blurRad="63500" dist="50800" dir="2700000">
                    <a:prstClr val="black">
                      <a:alpha val="50000"/>
                    </a:prstClr>
                  </a:innerShdw>
                </a:effectLst>
              </a:endParaRPr>
            </a:p>
          </p:txBody>
        </p:sp>
        <p:sp>
          <p:nvSpPr>
            <p:cNvPr id="59" name="Oval 58"/>
            <p:cNvSpPr/>
            <p:nvPr/>
          </p:nvSpPr>
          <p:spPr>
            <a:xfrm>
              <a:off x="3135526" y="2553540"/>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6</a:t>
              </a:r>
              <a:endParaRPr lang="en-US" sz="1400" b="1" i="1" dirty="0">
                <a:effectLst>
                  <a:innerShdw blurRad="63500" dist="50800" dir="2700000">
                    <a:prstClr val="black">
                      <a:alpha val="50000"/>
                    </a:prstClr>
                  </a:innerShdw>
                </a:effectLst>
              </a:endParaRPr>
            </a:p>
          </p:txBody>
        </p:sp>
        <p:sp>
          <p:nvSpPr>
            <p:cNvPr id="60" name="Oval 59"/>
            <p:cNvSpPr/>
            <p:nvPr/>
          </p:nvSpPr>
          <p:spPr>
            <a:xfrm>
              <a:off x="7037407" y="1129075"/>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4</a:t>
              </a:r>
              <a:endParaRPr lang="en-US" sz="1400" b="1" i="1" dirty="0">
                <a:effectLst>
                  <a:innerShdw blurRad="63500" dist="50800" dir="2700000">
                    <a:prstClr val="black">
                      <a:alpha val="50000"/>
                    </a:prstClr>
                  </a:innerShdw>
                </a:effectLst>
              </a:endParaRPr>
            </a:p>
          </p:txBody>
        </p:sp>
        <p:sp>
          <p:nvSpPr>
            <p:cNvPr id="61" name="Oval 60"/>
            <p:cNvSpPr/>
            <p:nvPr/>
          </p:nvSpPr>
          <p:spPr>
            <a:xfrm>
              <a:off x="8035444" y="1114649"/>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5</a:t>
              </a:r>
              <a:endParaRPr lang="en-US" sz="1400" b="1" i="1" dirty="0">
                <a:effectLst>
                  <a:innerShdw blurRad="63500" dist="50800" dir="2700000">
                    <a:prstClr val="black">
                      <a:alpha val="50000"/>
                    </a:prstClr>
                  </a:innerShdw>
                </a:effectLst>
              </a:endParaRPr>
            </a:p>
          </p:txBody>
        </p:sp>
        <p:sp>
          <p:nvSpPr>
            <p:cNvPr id="63" name="Oval 62"/>
            <p:cNvSpPr/>
            <p:nvPr/>
          </p:nvSpPr>
          <p:spPr>
            <a:xfrm>
              <a:off x="4141817" y="2548325"/>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7</a:t>
              </a:r>
              <a:endParaRPr lang="en-US" sz="1400" b="1" i="1" dirty="0">
                <a:effectLst>
                  <a:innerShdw blurRad="63500" dist="50800" dir="2700000">
                    <a:prstClr val="black">
                      <a:alpha val="50000"/>
                    </a:prstClr>
                  </a:innerShdw>
                </a:effectLst>
              </a:endParaRPr>
            </a:p>
          </p:txBody>
        </p:sp>
        <p:sp>
          <p:nvSpPr>
            <p:cNvPr id="64" name="Oval 63"/>
            <p:cNvSpPr/>
            <p:nvPr/>
          </p:nvSpPr>
          <p:spPr>
            <a:xfrm>
              <a:off x="5121078" y="2557093"/>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8</a:t>
              </a:r>
              <a:endParaRPr lang="en-US" sz="1400" b="1" i="1" dirty="0">
                <a:effectLst>
                  <a:innerShdw blurRad="63500" dist="50800" dir="2700000">
                    <a:prstClr val="black">
                      <a:alpha val="50000"/>
                    </a:prstClr>
                  </a:innerShdw>
                </a:effectLst>
              </a:endParaRPr>
            </a:p>
          </p:txBody>
        </p:sp>
        <p:sp>
          <p:nvSpPr>
            <p:cNvPr id="65" name="Oval 64"/>
            <p:cNvSpPr/>
            <p:nvPr/>
          </p:nvSpPr>
          <p:spPr>
            <a:xfrm>
              <a:off x="6103591" y="2569190"/>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effectLst>
                    <a:innerShdw blurRad="63500" dist="50800" dir="2700000">
                      <a:prstClr val="black">
                        <a:alpha val="50000"/>
                      </a:prstClr>
                    </a:innerShdw>
                  </a:effectLst>
                </a:rPr>
                <a:t>9</a:t>
              </a:r>
              <a:endParaRPr lang="en-US" sz="1400" b="1" i="1" dirty="0">
                <a:effectLst>
                  <a:innerShdw blurRad="63500" dist="50800" dir="2700000">
                    <a:prstClr val="black">
                      <a:alpha val="50000"/>
                    </a:prstClr>
                  </a:innerShdw>
                </a:effectLst>
              </a:endParaRPr>
            </a:p>
          </p:txBody>
        </p:sp>
        <p:sp>
          <p:nvSpPr>
            <p:cNvPr id="66" name="Oval 65"/>
            <p:cNvSpPr/>
            <p:nvPr/>
          </p:nvSpPr>
          <p:spPr>
            <a:xfrm>
              <a:off x="7044975" y="2553540"/>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i="1" dirty="0">
                  <a:effectLst>
                    <a:innerShdw blurRad="63500" dist="50800" dir="2700000">
                      <a:prstClr val="black">
                        <a:alpha val="50000"/>
                      </a:prstClr>
                    </a:innerShdw>
                  </a:effectLst>
                  <a:latin typeface="Arial Narrow" charset="0"/>
                  <a:ea typeface="Arial Narrow" charset="0"/>
                  <a:cs typeface="Arial Narrow" charset="0"/>
                </a:rPr>
                <a:t>1</a:t>
              </a:r>
              <a:r>
                <a:rPr lang="en-US" sz="800" b="1" i="1" smtClean="0">
                  <a:effectLst>
                    <a:innerShdw blurRad="63500" dist="50800" dir="2700000">
                      <a:prstClr val="black">
                        <a:alpha val="50000"/>
                      </a:prstClr>
                    </a:innerShdw>
                  </a:effectLst>
                  <a:latin typeface="Arial Narrow" charset="0"/>
                  <a:ea typeface="Arial Narrow" charset="0"/>
                  <a:cs typeface="Arial Narrow" charset="0"/>
                </a:rPr>
                <a:t>0</a:t>
              </a:r>
              <a:endParaRPr lang="en-US" sz="800" b="1" i="1" dirty="0">
                <a:effectLst>
                  <a:innerShdw blurRad="63500" dist="50800" dir="2700000">
                    <a:prstClr val="black">
                      <a:alpha val="50000"/>
                    </a:prstClr>
                  </a:innerShdw>
                </a:effectLst>
                <a:latin typeface="Arial Narrow" charset="0"/>
                <a:ea typeface="Arial Narrow" charset="0"/>
                <a:cs typeface="Arial Narrow" charset="0"/>
              </a:endParaRPr>
            </a:p>
          </p:txBody>
        </p:sp>
        <p:sp>
          <p:nvSpPr>
            <p:cNvPr id="77" name="Right Arrow 76"/>
            <p:cNvSpPr/>
            <p:nvPr/>
          </p:nvSpPr>
          <p:spPr>
            <a:xfrm>
              <a:off x="4049248" y="2914843"/>
              <a:ext cx="215761" cy="115910"/>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5162178" y="3272054"/>
              <a:ext cx="915393" cy="215444"/>
            </a:xfrm>
            <a:prstGeom prst="rect">
              <a:avLst/>
            </a:prstGeom>
            <a:noFill/>
          </p:spPr>
          <p:txBody>
            <a:bodyPr wrap="square" rtlCol="0">
              <a:spAutoFit/>
            </a:bodyPr>
            <a:lstStyle/>
            <a:p>
              <a:r>
                <a:rPr lang="en-US" sz="800" b="1" smtClean="0"/>
                <a:t>FGDC Secretariat</a:t>
              </a:r>
              <a:endParaRPr lang="en-US" sz="800" b="1" dirty="0"/>
            </a:p>
          </p:txBody>
        </p:sp>
        <p:sp>
          <p:nvSpPr>
            <p:cNvPr id="84" name="TextBox 83"/>
            <p:cNvSpPr txBox="1"/>
            <p:nvPr/>
          </p:nvSpPr>
          <p:spPr>
            <a:xfrm>
              <a:off x="4085966" y="3272054"/>
              <a:ext cx="1091103" cy="215444"/>
            </a:xfrm>
            <a:prstGeom prst="rect">
              <a:avLst/>
            </a:prstGeom>
            <a:noFill/>
          </p:spPr>
          <p:txBody>
            <a:bodyPr wrap="square" rtlCol="0">
              <a:spAutoFit/>
            </a:bodyPr>
            <a:lstStyle/>
            <a:p>
              <a:r>
                <a:rPr lang="en-US" sz="800" b="1" dirty="0" smtClean="0"/>
                <a:t>Coordination Group</a:t>
              </a:r>
              <a:endParaRPr lang="en-US" sz="800" b="1" dirty="0"/>
            </a:p>
          </p:txBody>
        </p:sp>
        <p:sp>
          <p:nvSpPr>
            <p:cNvPr id="85" name="TextBox 84"/>
            <p:cNvSpPr txBox="1"/>
            <p:nvPr/>
          </p:nvSpPr>
          <p:spPr>
            <a:xfrm>
              <a:off x="7856753" y="1728747"/>
              <a:ext cx="1206317" cy="338554"/>
            </a:xfrm>
            <a:prstGeom prst="rect">
              <a:avLst/>
            </a:prstGeom>
            <a:noFill/>
          </p:spPr>
          <p:txBody>
            <a:bodyPr wrap="square" rtlCol="0">
              <a:spAutoFit/>
            </a:bodyPr>
            <a:lstStyle/>
            <a:p>
              <a:pPr algn="ctr"/>
              <a:r>
                <a:rPr lang="en-US" sz="800" b="1" smtClean="0"/>
                <a:t>Subcommittee/Working Group</a:t>
              </a:r>
              <a:endParaRPr lang="en-US" sz="800" b="1" dirty="0"/>
            </a:p>
          </p:txBody>
        </p:sp>
        <p:sp>
          <p:nvSpPr>
            <p:cNvPr id="86" name="TextBox 85"/>
            <p:cNvSpPr txBox="1"/>
            <p:nvPr/>
          </p:nvSpPr>
          <p:spPr>
            <a:xfrm>
              <a:off x="5452980" y="1735926"/>
              <a:ext cx="1206317" cy="338554"/>
            </a:xfrm>
            <a:prstGeom prst="rect">
              <a:avLst/>
            </a:prstGeom>
            <a:noFill/>
          </p:spPr>
          <p:txBody>
            <a:bodyPr wrap="square" rtlCol="0">
              <a:spAutoFit/>
            </a:bodyPr>
            <a:lstStyle/>
            <a:p>
              <a:pPr algn="ctr"/>
              <a:r>
                <a:rPr lang="en-US" sz="800" b="1" smtClean="0"/>
                <a:t>Subcommittee/Working Group</a:t>
              </a:r>
              <a:endParaRPr lang="en-US" sz="800" b="1" dirty="0"/>
            </a:p>
          </p:txBody>
        </p:sp>
        <p:sp>
          <p:nvSpPr>
            <p:cNvPr id="90" name="Right Arrow 89"/>
            <p:cNvSpPr/>
            <p:nvPr/>
          </p:nvSpPr>
          <p:spPr>
            <a:xfrm>
              <a:off x="5018658" y="2912174"/>
              <a:ext cx="215761" cy="115910"/>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ight Arrow 90"/>
            <p:cNvSpPr/>
            <p:nvPr/>
          </p:nvSpPr>
          <p:spPr>
            <a:xfrm>
              <a:off x="6992956" y="2927776"/>
              <a:ext cx="215761" cy="115910"/>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ight Arrow 91"/>
            <p:cNvSpPr/>
            <p:nvPr/>
          </p:nvSpPr>
          <p:spPr>
            <a:xfrm>
              <a:off x="6008537" y="2922599"/>
              <a:ext cx="215761" cy="115910"/>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ight Arrow 92"/>
            <p:cNvSpPr/>
            <p:nvPr/>
          </p:nvSpPr>
          <p:spPr>
            <a:xfrm>
              <a:off x="7975601" y="2927776"/>
              <a:ext cx="215761" cy="115910"/>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ight Arrow 93"/>
            <p:cNvSpPr/>
            <p:nvPr/>
          </p:nvSpPr>
          <p:spPr>
            <a:xfrm>
              <a:off x="3998890" y="1385698"/>
              <a:ext cx="296361" cy="103652"/>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ight Arrow 95"/>
            <p:cNvSpPr/>
            <p:nvPr/>
          </p:nvSpPr>
          <p:spPr>
            <a:xfrm>
              <a:off x="7860476" y="1397181"/>
              <a:ext cx="296361" cy="103652"/>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ight Arrow 96"/>
            <p:cNvSpPr/>
            <p:nvPr/>
          </p:nvSpPr>
          <p:spPr>
            <a:xfrm>
              <a:off x="5115856" y="1414124"/>
              <a:ext cx="296361" cy="103652"/>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ight Arrow 97"/>
            <p:cNvSpPr/>
            <p:nvPr/>
          </p:nvSpPr>
          <p:spPr>
            <a:xfrm>
              <a:off x="6680261" y="1422329"/>
              <a:ext cx="296361" cy="103652"/>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3" name="TextBox 112"/>
          <p:cNvSpPr txBox="1"/>
          <p:nvPr/>
        </p:nvSpPr>
        <p:spPr>
          <a:xfrm>
            <a:off x="116343" y="1124415"/>
            <a:ext cx="5401028" cy="646331"/>
          </a:xfrm>
          <a:prstGeom prst="rect">
            <a:avLst/>
          </a:prstGeom>
          <a:noFill/>
        </p:spPr>
        <p:txBody>
          <a:bodyPr wrap="square" rtlCol="0">
            <a:spAutoFit/>
          </a:bodyPr>
          <a:lstStyle/>
          <a:p>
            <a:r>
              <a:rPr lang="en-US" dirty="0" smtClean="0">
                <a:solidFill>
                  <a:schemeClr val="bg1"/>
                </a:solidFill>
              </a:rPr>
              <a:t>Standards facilitate development, sharing, and use </a:t>
            </a:r>
            <a:r>
              <a:rPr lang="en-US" smtClean="0">
                <a:solidFill>
                  <a:schemeClr val="bg1"/>
                </a:solidFill>
              </a:rPr>
              <a:t>of geospatial data and services</a:t>
            </a:r>
            <a:endParaRPr lang="en-US">
              <a:solidFill>
                <a:schemeClr val="bg1"/>
              </a:solidFill>
            </a:endParaRPr>
          </a:p>
        </p:txBody>
      </p:sp>
      <p:sp>
        <p:nvSpPr>
          <p:cNvPr id="114" name="Slide Number Placeholder 113"/>
          <p:cNvSpPr>
            <a:spLocks noGrp="1"/>
          </p:cNvSpPr>
          <p:nvPr>
            <p:ph type="sldNum" sz="quarter" idx="12"/>
          </p:nvPr>
        </p:nvSpPr>
        <p:spPr>
          <a:xfrm>
            <a:off x="6951169" y="4803707"/>
            <a:ext cx="2057400" cy="274637"/>
          </a:xfrm>
        </p:spPr>
        <p:txBody>
          <a:bodyPr/>
          <a:lstStyle/>
          <a:p>
            <a:fld id="{7AB6C057-3F39-FE43-A7C0-F171DF79F8A9}" type="slidenum">
              <a:rPr lang="en-US" smtClean="0">
                <a:solidFill>
                  <a:schemeClr val="bg1"/>
                </a:solidFill>
              </a:rPr>
              <a:t>12</a:t>
            </a:fld>
            <a:endParaRPr lang="en-US" dirty="0">
              <a:solidFill>
                <a:schemeClr val="bg1"/>
              </a:solidFill>
            </a:endParaRPr>
          </a:p>
        </p:txBody>
      </p:sp>
      <p:sp>
        <p:nvSpPr>
          <p:cNvPr id="115" name="Round Diagonal Corner Rectangle 114"/>
          <p:cNvSpPr/>
          <p:nvPr/>
        </p:nvSpPr>
        <p:spPr>
          <a:xfrm>
            <a:off x="149933" y="548684"/>
            <a:ext cx="5210747"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102" name="TextBox 101"/>
          <p:cNvSpPr txBox="1"/>
          <p:nvPr/>
        </p:nvSpPr>
        <p:spPr>
          <a:xfrm>
            <a:off x="409233" y="535133"/>
            <a:ext cx="5658597" cy="523220"/>
          </a:xfrm>
          <a:prstGeom prst="rect">
            <a:avLst/>
          </a:prstGeom>
          <a:noFill/>
        </p:spPr>
        <p:txBody>
          <a:bodyPr wrap="square" rtlCol="0">
            <a:spAutoFit/>
          </a:bodyPr>
          <a:lstStyle/>
          <a:p>
            <a:r>
              <a:rPr lang="en-US" sz="2800" dirty="0" smtClean="0">
                <a:solidFill>
                  <a:schemeClr val="bg1"/>
                </a:solidFill>
                <a:latin typeface="Times New Roman" charset="0"/>
                <a:ea typeface="Times New Roman" charset="0"/>
                <a:cs typeface="Times New Roman" charset="0"/>
              </a:rPr>
              <a:t>Standards &amp; Interoperability</a:t>
            </a:r>
            <a:endParaRPr lang="en-US" sz="2800" dirty="0">
              <a:solidFill>
                <a:schemeClr val="bg1"/>
              </a:solidFill>
              <a:latin typeface="Times New Roman" charset="0"/>
              <a:ea typeface="Times New Roman" charset="0"/>
              <a:cs typeface="Times New Roman" charset="0"/>
            </a:endParaRPr>
          </a:p>
        </p:txBody>
      </p:sp>
      <p:sp>
        <p:nvSpPr>
          <p:cNvPr id="116" name="Oval 115"/>
          <p:cNvSpPr/>
          <p:nvPr/>
        </p:nvSpPr>
        <p:spPr>
          <a:xfrm>
            <a:off x="5251499" y="3605562"/>
            <a:ext cx="212502" cy="212502"/>
          </a:xfrm>
          <a:prstGeom prst="ellipse">
            <a:avLst/>
          </a:prstGeom>
          <a:solidFill>
            <a:srgbClr val="3A889D"/>
          </a:solidFill>
          <a:ln w="6350"/>
          <a:scene3d>
            <a:camera prst="orthographicFront"/>
            <a:lightRig rig="threePt" dir="t"/>
          </a:scene3d>
          <a:sp3d>
            <a:bevelT w="12065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i="1" dirty="0" smtClean="0">
                <a:effectLst>
                  <a:innerShdw blurRad="63500" dist="50800" dir="2700000">
                    <a:prstClr val="black">
                      <a:alpha val="50000"/>
                    </a:prstClr>
                  </a:innerShdw>
                </a:effectLst>
                <a:latin typeface="Arial Narrow" charset="0"/>
                <a:ea typeface="Arial Narrow" charset="0"/>
                <a:cs typeface="Arial Narrow" charset="0"/>
              </a:rPr>
              <a:t>11</a:t>
            </a:r>
            <a:endParaRPr lang="en-US" sz="800" b="1" i="1" dirty="0">
              <a:effectLst>
                <a:innerShdw blurRad="63500" dist="50800" dir="2700000">
                  <a:prstClr val="black">
                    <a:alpha val="50000"/>
                  </a:prstClr>
                </a:innerShdw>
              </a:effectLst>
              <a:latin typeface="Arial Narrow" charset="0"/>
              <a:ea typeface="Arial Narrow" charset="0"/>
              <a:cs typeface="Arial Narrow" charset="0"/>
            </a:endParaRPr>
          </a:p>
        </p:txBody>
      </p:sp>
      <p:cxnSp>
        <p:nvCxnSpPr>
          <p:cNvPr id="119" name="Elbow Connector 118"/>
          <p:cNvCxnSpPr>
            <a:stCxn id="32" idx="3"/>
            <a:endCxn id="45" idx="1"/>
          </p:cNvCxnSpPr>
          <p:nvPr/>
        </p:nvCxnSpPr>
        <p:spPr>
          <a:xfrm flipH="1">
            <a:off x="409232" y="2510708"/>
            <a:ext cx="5708898" cy="1503951"/>
          </a:xfrm>
          <a:prstGeom prst="bentConnector5">
            <a:avLst>
              <a:gd name="adj1" fmla="val -4004"/>
              <a:gd name="adj2" fmla="val 48983"/>
              <a:gd name="adj3" fmla="val 104004"/>
            </a:avLst>
          </a:prstGeom>
          <a:ln w="38100">
            <a:solidFill>
              <a:schemeClr val="bg2"/>
            </a:solidFill>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cxnSp>
        <p:nvCxnSpPr>
          <p:cNvPr id="121" name="Elbow Connector 120"/>
          <p:cNvCxnSpPr>
            <a:stCxn id="50" idx="3"/>
            <a:endCxn id="78" idx="1"/>
          </p:cNvCxnSpPr>
          <p:nvPr/>
        </p:nvCxnSpPr>
        <p:spPr>
          <a:xfrm>
            <a:off x="6252980" y="4046042"/>
            <a:ext cx="698189" cy="134598"/>
          </a:xfrm>
          <a:prstGeom prst="bentConnector3">
            <a:avLst>
              <a:gd name="adj1" fmla="val 50000"/>
            </a:avLst>
          </a:prstGeom>
          <a:ln w="38100">
            <a:solidFill>
              <a:schemeClr val="bg2"/>
            </a:solidFill>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sp>
        <p:nvSpPr>
          <p:cNvPr id="128" name="Rounded Rectangle 127"/>
          <p:cNvSpPr/>
          <p:nvPr/>
        </p:nvSpPr>
        <p:spPr>
          <a:xfrm>
            <a:off x="5926604" y="804519"/>
            <a:ext cx="2903393" cy="6148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 name="Picture 1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4962" y="919351"/>
            <a:ext cx="763208" cy="570747"/>
          </a:xfrm>
          <a:prstGeom prst="rect">
            <a:avLst/>
          </a:prstGeom>
        </p:spPr>
      </p:pic>
      <p:pic>
        <p:nvPicPr>
          <p:cNvPr id="126" name="Picture 1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126" y="920939"/>
            <a:ext cx="1094185" cy="397496"/>
          </a:xfrm>
          <a:prstGeom prst="rect">
            <a:avLst/>
          </a:prstGeom>
        </p:spPr>
      </p:pic>
      <p:pic>
        <p:nvPicPr>
          <p:cNvPr id="127" name="Picture 1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9487" y="957410"/>
            <a:ext cx="693611" cy="349580"/>
          </a:xfrm>
          <a:prstGeom prst="rect">
            <a:avLst/>
          </a:prstGeom>
        </p:spPr>
      </p:pic>
      <p:pic>
        <p:nvPicPr>
          <p:cNvPr id="88" name="Picture 87"/>
          <p:cNvPicPr>
            <a:picLocks noChangeAspect="1"/>
          </p:cNvPicPr>
          <p:nvPr/>
        </p:nvPicPr>
        <p:blipFill>
          <a:blip r:embed="rId7" cstate="hqprint">
            <a:extLst>
              <a:ext uri="{BEBA8EAE-BF5A-486C-A8C5-ECC9F3942E4B}">
                <a14:imgProps xmlns:a14="http://schemas.microsoft.com/office/drawing/2010/main">
                  <a14:imgLayer r:embed="rId8">
                    <a14:imgEffect>
                      <a14:backgroundRemoval t="5457" b="97898" l="1940" r="92684">
                        <a14:foregroundMark x1="13824" y1="28658" x2="30477" y2="11277"/>
                        <a14:foregroundMark x1="41876" y1="29062" x2="58650" y2="11520"/>
                        <a14:foregroundMark x1="71787" y1="27809" x2="87793" y2="11641"/>
                        <a14:foregroundMark x1="11075" y1="58852" x2="29951" y2="40946"/>
                        <a14:foregroundMark x1="11196" y1="88157" x2="29466" y2="71099"/>
                        <a14:foregroundMark x1="42239" y1="86378" x2="58367" y2="70372"/>
                        <a14:foregroundMark x1="70534" y1="87631" x2="88197" y2="71221"/>
                        <a14:foregroundMark x1="71019" y1="58448" x2="86944" y2="42563"/>
                      </a14:backgroundRemoval>
                    </a14:imgEffect>
                  </a14:imgLayer>
                </a14:imgProps>
              </a:ext>
              <a:ext uri="{28A0092B-C50C-407E-A947-70E740481C1C}">
                <a14:useLocalDpi xmlns:a14="http://schemas.microsoft.com/office/drawing/2010/main"/>
              </a:ext>
            </a:extLst>
          </a:blip>
          <a:stretch>
            <a:fillRect/>
          </a:stretch>
        </p:blipFill>
        <p:spPr>
          <a:xfrm>
            <a:off x="6754962" y="1370058"/>
            <a:ext cx="2195695" cy="2195695"/>
          </a:xfrm>
          <a:prstGeom prst="rect">
            <a:avLst/>
          </a:prstGeom>
          <a:effectLst>
            <a:outerShdw blurRad="50800" dist="38100" dir="5400000" algn="t" rotWithShape="0">
              <a:prstClr val="black">
                <a:alpha val="40000"/>
              </a:prstClr>
            </a:outerShdw>
          </a:effectLst>
        </p:spPr>
      </p:pic>
      <p:sp>
        <p:nvSpPr>
          <p:cNvPr id="87" name="Rectangle 86"/>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95" name="Picture 94" descr="fgdc-new-logo-final-dkbg.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89" name="Cube 88"/>
          <p:cNvSpPr/>
          <p:nvPr/>
        </p:nvSpPr>
        <p:spPr>
          <a:xfrm>
            <a:off x="4815159" y="285208"/>
            <a:ext cx="1080925" cy="1164908"/>
          </a:xfrm>
          <a:prstGeom prst="cube">
            <a:avLst>
              <a:gd name="adj" fmla="val 49586"/>
            </a:avLst>
          </a:prstGeom>
          <a:solidFill>
            <a:schemeClr val="bg2">
              <a:lumMod val="50000"/>
              <a:alpha val="70000"/>
            </a:schemeClr>
          </a:solidFill>
          <a:ln>
            <a:solidFill>
              <a:schemeClr val="tx1">
                <a:lumMod val="50000"/>
                <a:lumOff val="50000"/>
                <a:alpha val="34000"/>
              </a:schemeClr>
            </a:solidFill>
          </a:ln>
          <a:effectLst>
            <a:glow rad="12700">
              <a:schemeClr val="accent3">
                <a:satMod val="175000"/>
                <a:alpha val="6000"/>
              </a:schemeClr>
            </a:glow>
            <a:innerShdw blurRad="63500" dist="50800" dir="13500000">
              <a:prstClr val="black">
                <a:alpha val="50000"/>
              </a:prstClr>
            </a:innerShdw>
          </a:effectLst>
          <a:scene3d>
            <a:camera prst="isometricLeftDown"/>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4970880" y="486762"/>
            <a:ext cx="817853" cy="600164"/>
          </a:xfrm>
          <a:prstGeom prst="rect">
            <a:avLst/>
          </a:prstGeom>
          <a:noFill/>
        </p:spPr>
        <p:txBody>
          <a:bodyPr wrap="none" rtlCol="0">
            <a:spAutoFit/>
          </a:bodyPr>
          <a:lstStyle/>
          <a:p>
            <a:r>
              <a:rPr lang="en-US" sz="1100" i="1" dirty="0" smtClean="0">
                <a:solidFill>
                  <a:schemeClr val="bg2"/>
                </a:solidFill>
              </a:rPr>
              <a:t>Standards</a:t>
            </a:r>
          </a:p>
          <a:p>
            <a:endParaRPr lang="en-US" sz="1100" i="1" dirty="0" smtClean="0">
              <a:solidFill>
                <a:schemeClr val="bg2"/>
              </a:solidFill>
            </a:endParaRPr>
          </a:p>
          <a:p>
            <a:r>
              <a:rPr lang="en-US" sz="1100" i="1" dirty="0" smtClean="0">
                <a:solidFill>
                  <a:schemeClr val="bg2"/>
                </a:solidFill>
              </a:rPr>
              <a:t>Procedures</a:t>
            </a:r>
            <a:endParaRPr lang="en-US" sz="1100" i="1" dirty="0">
              <a:solidFill>
                <a:schemeClr val="bg2"/>
              </a:solidFill>
            </a:endParaRPr>
          </a:p>
        </p:txBody>
      </p:sp>
      <p:sp>
        <p:nvSpPr>
          <p:cNvPr id="101" name="TextBox 100"/>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Tree>
    <p:extLst>
      <p:ext uri="{BB962C8B-B14F-4D97-AF65-F5344CB8AC3E}">
        <p14:creationId xmlns:p14="http://schemas.microsoft.com/office/powerpoint/2010/main" val="20526216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0" y="-1"/>
            <a:ext cx="9144000" cy="5171993"/>
          </a:xfrm>
          <a:prstGeom prst="rect">
            <a:avLst/>
          </a:prstGeom>
        </p:spPr>
      </p:pic>
      <p:sp>
        <p:nvSpPr>
          <p:cNvPr id="2" name="Slide Number Placeholder 1"/>
          <p:cNvSpPr>
            <a:spLocks noGrp="1"/>
          </p:cNvSpPr>
          <p:nvPr>
            <p:ph type="sldNum" sz="quarter" idx="12"/>
          </p:nvPr>
        </p:nvSpPr>
        <p:spPr/>
        <p:txBody>
          <a:bodyPr/>
          <a:lstStyle/>
          <a:p>
            <a:fld id="{C1143F85-D312-184F-9C08-8081E9346C9F}" type="slidenum">
              <a:rPr lang="en-US" smtClean="0"/>
              <a:t>13</a:t>
            </a:fld>
            <a:endParaRPr lang="en-US"/>
          </a:p>
        </p:txBody>
      </p:sp>
      <p:sp>
        <p:nvSpPr>
          <p:cNvPr id="19" name="Text Placeholder 15"/>
          <p:cNvSpPr txBox="1">
            <a:spLocks/>
          </p:cNvSpPr>
          <p:nvPr/>
        </p:nvSpPr>
        <p:spPr>
          <a:xfrm>
            <a:off x="681768" y="4012341"/>
            <a:ext cx="2444772" cy="469734"/>
          </a:xfrm>
          <a:prstGeom prst="rect">
            <a:avLst/>
          </a:prstGeom>
          <a:effectLst>
            <a:outerShdw blurRad="50800" dist="38100" dir="2700000" algn="tl" rotWithShape="0">
              <a:prstClr val="black">
                <a:alpha val="40000"/>
              </a:prstClr>
            </a:outerShdw>
          </a:effectLst>
        </p:spPr>
        <p:txBody>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400" dirty="0">
              <a:solidFill>
                <a:schemeClr val="bg1"/>
              </a:solidFill>
            </a:endParaRPr>
          </a:p>
        </p:txBody>
      </p:sp>
      <p:sp>
        <p:nvSpPr>
          <p:cNvPr id="33" name="Rectangle 32"/>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34" name="Picture 33"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35" name="TextBox 34"/>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
        <p:nvSpPr>
          <p:cNvPr id="47" name="Cube 46"/>
          <p:cNvSpPr/>
          <p:nvPr/>
        </p:nvSpPr>
        <p:spPr>
          <a:xfrm>
            <a:off x="2435210" y="5453404"/>
            <a:ext cx="1080925" cy="1164908"/>
          </a:xfrm>
          <a:prstGeom prst="cube">
            <a:avLst>
              <a:gd name="adj" fmla="val 49586"/>
            </a:avLst>
          </a:prstGeom>
          <a:solidFill>
            <a:schemeClr val="accent1">
              <a:alpha val="16000"/>
            </a:schemeClr>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710643" y="1124744"/>
            <a:ext cx="2300223" cy="2304256"/>
            <a:chOff x="3431835" y="1635646"/>
            <a:chExt cx="1728192" cy="1728192"/>
          </a:xfrm>
          <a:effectLst>
            <a:outerShdw blurRad="50800" dist="38100" dir="2700000" algn="tl" rotWithShape="0">
              <a:prstClr val="black">
                <a:alpha val="40000"/>
              </a:prstClr>
            </a:outerShdw>
          </a:effectLst>
        </p:grpSpPr>
        <p:sp>
          <p:nvSpPr>
            <p:cNvPr id="24" name="Oval 23"/>
            <p:cNvSpPr/>
            <p:nvPr/>
          </p:nvSpPr>
          <p:spPr>
            <a:xfrm>
              <a:off x="3431835" y="1635646"/>
              <a:ext cx="1728192" cy="1728192"/>
            </a:xfrm>
            <a:prstGeom prst="ellipse">
              <a:avLst/>
            </a:prstGeom>
            <a:solidFill>
              <a:srgbClr val="0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en-US" sz="1400" dirty="0">
                <a:cs typeface="Arial"/>
              </a:endParaRPr>
            </a:p>
            <a:p>
              <a:pPr algn="ctr"/>
              <a:endParaRPr lang="en-US" sz="1400" dirty="0">
                <a:cs typeface="Arial"/>
              </a:endParaRPr>
            </a:p>
            <a:p>
              <a:pPr algn="ctr"/>
              <a:r>
                <a:rPr lang="en-US" dirty="0" smtClean="0">
                  <a:cs typeface="Arial"/>
                </a:rPr>
                <a:t>Data</a:t>
              </a:r>
            </a:p>
            <a:p>
              <a:pPr algn="ctr"/>
              <a:endParaRPr lang="en-US" sz="1400" dirty="0">
                <a:cs typeface="Arial"/>
              </a:endParaRPr>
            </a:p>
            <a:p>
              <a:pPr algn="ctr"/>
              <a:r>
                <a:rPr lang="en-US" sz="1400" i="1" dirty="0" smtClean="0">
                  <a:cs typeface="Arial"/>
                </a:rPr>
                <a:t>Discoverable, Accessible,</a:t>
              </a:r>
            </a:p>
            <a:p>
              <a:pPr algn="ctr"/>
              <a:r>
                <a:rPr lang="en-US" sz="1400" i="1" dirty="0" smtClean="0">
                  <a:cs typeface="Arial"/>
                </a:rPr>
                <a:t> Usable</a:t>
              </a:r>
              <a:endParaRPr lang="en-US" sz="1400" i="1" dirty="0">
                <a:cs typeface="Arial"/>
              </a:endParaRPr>
            </a:p>
          </p:txBody>
        </p:sp>
        <p:sp>
          <p:nvSpPr>
            <p:cNvPr id="25" name="Freeform 6"/>
            <p:cNvSpPr>
              <a:spLocks noEditPoints="1"/>
            </p:cNvSpPr>
            <p:nvPr/>
          </p:nvSpPr>
          <p:spPr bwMode="auto">
            <a:xfrm>
              <a:off x="4082781" y="1824374"/>
              <a:ext cx="426299" cy="435827"/>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800" dirty="0">
                <a:latin typeface="Arial"/>
                <a:cs typeface="Arial"/>
              </a:endParaRPr>
            </a:p>
          </p:txBody>
        </p:sp>
      </p:grpSp>
      <p:grpSp>
        <p:nvGrpSpPr>
          <p:cNvPr id="36" name="Group 35"/>
          <p:cNvGrpSpPr/>
          <p:nvPr/>
        </p:nvGrpSpPr>
        <p:grpSpPr>
          <a:xfrm>
            <a:off x="294583" y="1812665"/>
            <a:ext cx="918125" cy="919735"/>
            <a:chOff x="1076339" y="1954518"/>
            <a:chExt cx="1789168" cy="1792303"/>
          </a:xfrm>
          <a:effectLst>
            <a:outerShdw blurRad="50800" dist="38100" dir="2700000" algn="tl" rotWithShape="0">
              <a:prstClr val="black">
                <a:alpha val="40000"/>
              </a:prstClr>
            </a:outerShdw>
          </a:effectLst>
        </p:grpSpPr>
        <p:sp>
          <p:nvSpPr>
            <p:cNvPr id="26" name="Oval 25"/>
            <p:cNvSpPr/>
            <p:nvPr/>
          </p:nvSpPr>
          <p:spPr>
            <a:xfrm>
              <a:off x="1076339" y="1954518"/>
              <a:ext cx="1789168" cy="1792303"/>
            </a:xfrm>
            <a:prstGeom prst="ellipse">
              <a:avLst/>
            </a:prstGeom>
            <a:solidFill>
              <a:srgbClr val="0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050" dirty="0">
                <a:latin typeface="Arial"/>
                <a:cs typeface="Arial"/>
              </a:endParaRPr>
            </a:p>
            <a:p>
              <a:pPr algn="ctr"/>
              <a:endParaRPr lang="en-US" sz="1050" dirty="0" smtClean="0">
                <a:latin typeface="Arial"/>
                <a:cs typeface="Arial"/>
              </a:endParaRPr>
            </a:p>
            <a:p>
              <a:pPr algn="ctr"/>
              <a:endParaRPr lang="en-US" sz="1050" dirty="0" smtClean="0">
                <a:cs typeface="Arial"/>
              </a:endParaRPr>
            </a:p>
            <a:p>
              <a:pPr algn="ctr"/>
              <a:r>
                <a:rPr lang="en-US" sz="1200" dirty="0" smtClean="0">
                  <a:solidFill>
                    <a:schemeClr val="lt1">
                      <a:alpha val="40000"/>
                    </a:schemeClr>
                  </a:solidFill>
                  <a:cs typeface="Arial"/>
                </a:rPr>
                <a:t>People</a:t>
              </a:r>
            </a:p>
            <a:p>
              <a:pPr algn="ctr"/>
              <a:endParaRPr lang="en-US" sz="1000" i="1" dirty="0" smtClean="0">
                <a:solidFill>
                  <a:schemeClr val="lt1">
                    <a:alpha val="40000"/>
                  </a:schemeClr>
                </a:solidFill>
                <a:cs typeface="Arial"/>
              </a:endParaRPr>
            </a:p>
          </p:txBody>
        </p:sp>
        <p:sp>
          <p:nvSpPr>
            <p:cNvPr id="29" name="Freeform 28"/>
            <p:cNvSpPr>
              <a:spLocks noChangeAspect="1" noEditPoints="1"/>
            </p:cNvSpPr>
            <p:nvPr/>
          </p:nvSpPr>
          <p:spPr bwMode="auto">
            <a:xfrm>
              <a:off x="1673209" y="2160424"/>
              <a:ext cx="595427" cy="516155"/>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alpha val="34000"/>
              </a:schemeClr>
            </a:solidFill>
            <a:ln w="0">
              <a:noFill/>
              <a:prstDash val="solid"/>
              <a:round/>
              <a:headEnd/>
              <a:tailEnd/>
            </a:ln>
            <a:effectLst>
              <a:outerShdw blurRad="50800" dist="38100" algn="l" rotWithShape="0">
                <a:schemeClr val="bg2">
                  <a:lumMod val="75000"/>
                  <a:alpha val="40000"/>
                </a:scheme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grpSp>
      <p:grpSp>
        <p:nvGrpSpPr>
          <p:cNvPr id="3" name="Group 2"/>
          <p:cNvGrpSpPr/>
          <p:nvPr/>
        </p:nvGrpSpPr>
        <p:grpSpPr>
          <a:xfrm>
            <a:off x="4572000" y="1766678"/>
            <a:ext cx="1009938" cy="1011708"/>
            <a:chOff x="4552011" y="1376382"/>
            <a:chExt cx="1789168" cy="1792303"/>
          </a:xfrm>
        </p:grpSpPr>
        <p:sp>
          <p:nvSpPr>
            <p:cNvPr id="27" name="Oval 26"/>
            <p:cNvSpPr/>
            <p:nvPr/>
          </p:nvSpPr>
          <p:spPr>
            <a:xfrm>
              <a:off x="4552011" y="1376382"/>
              <a:ext cx="1789168" cy="1792303"/>
            </a:xfrm>
            <a:prstGeom prst="ellipse">
              <a:avLst/>
            </a:prstGeom>
            <a:solidFill>
              <a:srgbClr val="000000">
                <a:alpha val="27000"/>
              </a:srgb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endParaRPr lang="en-US" sz="1400" dirty="0" smtClean="0">
                <a:cs typeface="Arial"/>
              </a:endParaRPr>
            </a:p>
            <a:p>
              <a:pPr algn="ctr"/>
              <a:endParaRPr lang="en-US" sz="1400" dirty="0">
                <a:cs typeface="Arial"/>
              </a:endParaRPr>
            </a:p>
            <a:p>
              <a:pPr algn="ctr"/>
              <a:endParaRPr lang="en-US" sz="1400" dirty="0" smtClean="0">
                <a:cs typeface="Arial"/>
              </a:endParaRPr>
            </a:p>
            <a:p>
              <a:pPr algn="ctr"/>
              <a:r>
                <a:rPr lang="en-US" sz="1100" b="1" dirty="0" smtClean="0">
                  <a:solidFill>
                    <a:schemeClr val="lt1">
                      <a:alpha val="36000"/>
                    </a:schemeClr>
                  </a:solidFill>
                  <a:cs typeface="Arial"/>
                </a:rPr>
                <a:t>Technology</a:t>
              </a:r>
            </a:p>
            <a:p>
              <a:pPr algn="ctr"/>
              <a:endParaRPr lang="en-US" sz="1050" dirty="0" smtClean="0">
                <a:solidFill>
                  <a:schemeClr val="lt1">
                    <a:alpha val="36000"/>
                  </a:schemeClr>
                </a:solidFill>
                <a:cs typeface="Arial"/>
              </a:endParaRPr>
            </a:p>
            <a:p>
              <a:pPr algn="ctr"/>
              <a:endParaRPr lang="en-US" sz="1050" i="1" dirty="0" smtClean="0">
                <a:solidFill>
                  <a:schemeClr val="lt1">
                    <a:alpha val="36000"/>
                  </a:schemeClr>
                </a:solidFill>
                <a:cs typeface="Arial"/>
              </a:endParaRPr>
            </a:p>
            <a:p>
              <a:pPr algn="ctr"/>
              <a:r>
                <a:rPr lang="en-US" sz="1050" i="1" dirty="0" smtClean="0">
                  <a:solidFill>
                    <a:schemeClr val="lt1">
                      <a:alpha val="36000"/>
                    </a:schemeClr>
                  </a:solidFill>
                  <a:cs typeface="Arial"/>
                </a:rPr>
                <a:t>&amp; Services</a:t>
              </a:r>
              <a:endParaRPr lang="en-US" sz="1050" i="1" dirty="0">
                <a:solidFill>
                  <a:schemeClr val="lt1">
                    <a:alpha val="36000"/>
                  </a:schemeClr>
                </a:solidFill>
                <a:cs typeface="Arial"/>
              </a:endParaRPr>
            </a:p>
          </p:txBody>
        </p:sp>
        <p:grpSp>
          <p:nvGrpSpPr>
            <p:cNvPr id="30" name="Group 29"/>
            <p:cNvGrpSpPr>
              <a:grpSpLocks noChangeAspect="1"/>
            </p:cNvGrpSpPr>
            <p:nvPr/>
          </p:nvGrpSpPr>
          <p:grpSpPr bwMode="auto">
            <a:xfrm>
              <a:off x="5138102" y="1531872"/>
              <a:ext cx="616986" cy="616986"/>
              <a:chOff x="3161" y="1707"/>
              <a:chExt cx="292" cy="292"/>
            </a:xfrm>
          </p:grpSpPr>
          <p:sp>
            <p:nvSpPr>
              <p:cNvPr id="31" name="AutoShape 19"/>
              <p:cNvSpPr>
                <a:spLocks noChangeAspect="1" noChangeArrowheads="1" noTextEdit="1"/>
              </p:cNvSpPr>
              <p:nvPr/>
            </p:nvSpPr>
            <p:spPr bwMode="auto">
              <a:xfrm>
                <a:off x="3161" y="1707"/>
                <a:ext cx="292"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5"/>
              <p:cNvSpPr>
                <a:spLocks noEditPoints="1"/>
              </p:cNvSpPr>
              <p:nvPr/>
            </p:nvSpPr>
            <p:spPr bwMode="auto">
              <a:xfrm>
                <a:off x="3172" y="1715"/>
                <a:ext cx="261" cy="256"/>
              </a:xfrm>
              <a:custGeom>
                <a:avLst/>
                <a:gdLst>
                  <a:gd name="T0" fmla="*/ 1794 w 5230"/>
                  <a:gd name="T1" fmla="*/ 5023 h 5099"/>
                  <a:gd name="T2" fmla="*/ 375 w 5230"/>
                  <a:gd name="T3" fmla="*/ 4468 h 5099"/>
                  <a:gd name="T4" fmla="*/ 199 w 5230"/>
                  <a:gd name="T5" fmla="*/ 3952 h 5099"/>
                  <a:gd name="T6" fmla="*/ 168 w 5230"/>
                  <a:gd name="T7" fmla="*/ 3588 h 5099"/>
                  <a:gd name="T8" fmla="*/ 401 w 5230"/>
                  <a:gd name="T9" fmla="*/ 3787 h 5099"/>
                  <a:gd name="T10" fmla="*/ 5027 w 5230"/>
                  <a:gd name="T11" fmla="*/ 3813 h 5099"/>
                  <a:gd name="T12" fmla="*/ 5230 w 5230"/>
                  <a:gd name="T13" fmla="*/ 3651 h 5099"/>
                  <a:gd name="T14" fmla="*/ 5230 w 5230"/>
                  <a:gd name="T15" fmla="*/ 3982 h 5099"/>
                  <a:gd name="T16" fmla="*/ 4999 w 5230"/>
                  <a:gd name="T17" fmla="*/ 4511 h 5099"/>
                  <a:gd name="T18" fmla="*/ 3752 w 5230"/>
                  <a:gd name="T19" fmla="*/ 5000 h 5099"/>
                  <a:gd name="T20" fmla="*/ 1794 w 5230"/>
                  <a:gd name="T21" fmla="*/ 5023 h 5099"/>
                  <a:gd name="T22" fmla="*/ 1460 w 5230"/>
                  <a:gd name="T23" fmla="*/ 3933 h 5099"/>
                  <a:gd name="T24" fmla="*/ 202 w 5230"/>
                  <a:gd name="T25" fmla="*/ 2939 h 5099"/>
                  <a:gd name="T26" fmla="*/ 172 w 5230"/>
                  <a:gd name="T27" fmla="*/ 2597 h 5099"/>
                  <a:gd name="T28" fmla="*/ 397 w 5230"/>
                  <a:gd name="T29" fmla="*/ 2777 h 5099"/>
                  <a:gd name="T30" fmla="*/ 4941 w 5230"/>
                  <a:gd name="T31" fmla="*/ 2846 h 5099"/>
                  <a:gd name="T32" fmla="*/ 5230 w 5230"/>
                  <a:gd name="T33" fmla="*/ 2641 h 5099"/>
                  <a:gd name="T34" fmla="*/ 5229 w 5230"/>
                  <a:gd name="T35" fmla="*/ 2947 h 5099"/>
                  <a:gd name="T36" fmla="*/ 3880 w 5230"/>
                  <a:gd name="T37" fmla="*/ 3960 h 5099"/>
                  <a:gd name="T38" fmla="*/ 1460 w 5230"/>
                  <a:gd name="T39" fmla="*/ 3933 h 5099"/>
                  <a:gd name="T40" fmla="*/ 1817 w 5230"/>
                  <a:gd name="T41" fmla="*/ 2979 h 5099"/>
                  <a:gd name="T42" fmla="*/ 186 w 5230"/>
                  <a:gd name="T43" fmla="*/ 1794 h 5099"/>
                  <a:gd name="T44" fmla="*/ 186 w 5230"/>
                  <a:gd name="T45" fmla="*/ 1578 h 5099"/>
                  <a:gd name="T46" fmla="*/ 432 w 5230"/>
                  <a:gd name="T47" fmla="*/ 1773 h 5099"/>
                  <a:gd name="T48" fmla="*/ 4903 w 5230"/>
                  <a:gd name="T49" fmla="*/ 1838 h 5099"/>
                  <a:gd name="T50" fmla="*/ 5230 w 5230"/>
                  <a:gd name="T51" fmla="*/ 1605 h 5099"/>
                  <a:gd name="T52" fmla="*/ 5230 w 5230"/>
                  <a:gd name="T53" fmla="*/ 1949 h 5099"/>
                  <a:gd name="T54" fmla="*/ 5012 w 5230"/>
                  <a:gd name="T55" fmla="*/ 2477 h 5099"/>
                  <a:gd name="T56" fmla="*/ 1817 w 5230"/>
                  <a:gd name="T57" fmla="*/ 2979 h 5099"/>
                  <a:gd name="T58" fmla="*/ 1685 w 5230"/>
                  <a:gd name="T59" fmla="*/ 1942 h 5099"/>
                  <a:gd name="T60" fmla="*/ 295 w 5230"/>
                  <a:gd name="T61" fmla="*/ 1292 h 5099"/>
                  <a:gd name="T62" fmla="*/ 2185 w 5230"/>
                  <a:gd name="T63" fmla="*/ 148 h 5099"/>
                  <a:gd name="T64" fmla="*/ 5230 w 5230"/>
                  <a:gd name="T65" fmla="*/ 1067 h 5099"/>
                  <a:gd name="T66" fmla="*/ 4490 w 5230"/>
                  <a:gd name="T67" fmla="*/ 1753 h 5099"/>
                  <a:gd name="T68" fmla="*/ 1685 w 5230"/>
                  <a:gd name="T69" fmla="*/ 1942 h 5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30" h="5099">
                    <a:moveTo>
                      <a:pt x="1794" y="5023"/>
                    </a:moveTo>
                    <a:cubicBezTo>
                      <a:pt x="1336" y="4956"/>
                      <a:pt x="550" y="4648"/>
                      <a:pt x="375" y="4468"/>
                    </a:cubicBezTo>
                    <a:cubicBezTo>
                      <a:pt x="276" y="4365"/>
                      <a:pt x="220" y="4201"/>
                      <a:pt x="199" y="3952"/>
                    </a:cubicBezTo>
                    <a:lnTo>
                      <a:pt x="168" y="3588"/>
                    </a:lnTo>
                    <a:lnTo>
                      <a:pt x="401" y="3787"/>
                    </a:lnTo>
                    <a:cubicBezTo>
                      <a:pt x="1307" y="4558"/>
                      <a:pt x="4076" y="4574"/>
                      <a:pt x="5027" y="3813"/>
                    </a:cubicBezTo>
                    <a:lnTo>
                      <a:pt x="5230" y="3651"/>
                    </a:lnTo>
                    <a:lnTo>
                      <a:pt x="5230" y="3982"/>
                    </a:lnTo>
                    <a:cubicBezTo>
                      <a:pt x="5230" y="4277"/>
                      <a:pt x="5204" y="4336"/>
                      <a:pt x="4999" y="4511"/>
                    </a:cubicBezTo>
                    <a:cubicBezTo>
                      <a:pt x="4715" y="4752"/>
                      <a:pt x="4352" y="4895"/>
                      <a:pt x="3752" y="5000"/>
                    </a:cubicBezTo>
                    <a:cubicBezTo>
                      <a:pt x="3253" y="5088"/>
                      <a:pt x="2317" y="5099"/>
                      <a:pt x="1794" y="5023"/>
                    </a:cubicBezTo>
                    <a:close/>
                    <a:moveTo>
                      <a:pt x="1460" y="3933"/>
                    </a:moveTo>
                    <a:cubicBezTo>
                      <a:pt x="584" y="3726"/>
                      <a:pt x="248" y="3460"/>
                      <a:pt x="202" y="2939"/>
                    </a:cubicBezTo>
                    <a:lnTo>
                      <a:pt x="172" y="2597"/>
                    </a:lnTo>
                    <a:lnTo>
                      <a:pt x="397" y="2777"/>
                    </a:lnTo>
                    <a:cubicBezTo>
                      <a:pt x="1322" y="3516"/>
                      <a:pt x="3944" y="3556"/>
                      <a:pt x="4941" y="2846"/>
                    </a:cubicBezTo>
                    <a:lnTo>
                      <a:pt x="5230" y="2641"/>
                    </a:lnTo>
                    <a:lnTo>
                      <a:pt x="5229" y="2947"/>
                    </a:lnTo>
                    <a:cubicBezTo>
                      <a:pt x="5229" y="3474"/>
                      <a:pt x="4826" y="3776"/>
                      <a:pt x="3880" y="3960"/>
                    </a:cubicBezTo>
                    <a:cubicBezTo>
                      <a:pt x="3255" y="4082"/>
                      <a:pt x="2029" y="4068"/>
                      <a:pt x="1460" y="3933"/>
                    </a:cubicBezTo>
                    <a:close/>
                    <a:moveTo>
                      <a:pt x="1817" y="2979"/>
                    </a:moveTo>
                    <a:cubicBezTo>
                      <a:pt x="626" y="2785"/>
                      <a:pt x="186" y="2466"/>
                      <a:pt x="186" y="1794"/>
                    </a:cubicBezTo>
                    <a:lnTo>
                      <a:pt x="186" y="1578"/>
                    </a:lnTo>
                    <a:lnTo>
                      <a:pt x="432" y="1773"/>
                    </a:lnTo>
                    <a:cubicBezTo>
                      <a:pt x="1348" y="2499"/>
                      <a:pt x="3928" y="2537"/>
                      <a:pt x="4903" y="1838"/>
                    </a:cubicBezTo>
                    <a:lnTo>
                      <a:pt x="5230" y="1605"/>
                    </a:lnTo>
                    <a:lnTo>
                      <a:pt x="5230" y="1949"/>
                    </a:lnTo>
                    <a:cubicBezTo>
                      <a:pt x="5230" y="2252"/>
                      <a:pt x="5204" y="2314"/>
                      <a:pt x="5012" y="2477"/>
                    </a:cubicBezTo>
                    <a:cubicBezTo>
                      <a:pt x="4464" y="2944"/>
                      <a:pt x="3009" y="3173"/>
                      <a:pt x="1817" y="2979"/>
                    </a:cubicBezTo>
                    <a:close/>
                    <a:moveTo>
                      <a:pt x="1685" y="1942"/>
                    </a:moveTo>
                    <a:cubicBezTo>
                      <a:pt x="880" y="1779"/>
                      <a:pt x="456" y="1580"/>
                      <a:pt x="295" y="1292"/>
                    </a:cubicBezTo>
                    <a:cubicBezTo>
                      <a:pt x="0" y="764"/>
                      <a:pt x="779" y="292"/>
                      <a:pt x="2185" y="148"/>
                    </a:cubicBezTo>
                    <a:cubicBezTo>
                      <a:pt x="3641" y="0"/>
                      <a:pt x="5230" y="479"/>
                      <a:pt x="5230" y="1067"/>
                    </a:cubicBezTo>
                    <a:cubicBezTo>
                      <a:pt x="5230" y="1293"/>
                      <a:pt x="4904" y="1595"/>
                      <a:pt x="4490" y="1753"/>
                    </a:cubicBezTo>
                    <a:cubicBezTo>
                      <a:pt x="3821" y="2008"/>
                      <a:pt x="2463" y="2100"/>
                      <a:pt x="1685" y="1942"/>
                    </a:cubicBezTo>
                    <a:close/>
                  </a:path>
                </a:pathLst>
              </a:custGeom>
              <a:solidFill>
                <a:schemeClr val="bg1">
                  <a:alpha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45" name="Cube 44"/>
          <p:cNvSpPr/>
          <p:nvPr/>
        </p:nvSpPr>
        <p:spPr>
          <a:xfrm>
            <a:off x="3747981" y="1690079"/>
            <a:ext cx="1080925" cy="1164908"/>
          </a:xfrm>
          <a:prstGeom prst="cube">
            <a:avLst>
              <a:gd name="adj" fmla="val 49586"/>
            </a:avLst>
          </a:prstGeom>
          <a:solidFill>
            <a:schemeClr val="bg2">
              <a:lumMod val="50000"/>
              <a:alpha val="70000"/>
            </a:schemeClr>
          </a:solidFill>
          <a:ln>
            <a:solidFill>
              <a:schemeClr val="tx1">
                <a:lumMod val="50000"/>
                <a:lumOff val="50000"/>
                <a:alpha val="34000"/>
              </a:schemeClr>
            </a:solidFill>
          </a:ln>
          <a:effectLst>
            <a:glow rad="12700">
              <a:schemeClr val="accent3">
                <a:satMod val="175000"/>
                <a:alpha val="6000"/>
              </a:schemeClr>
            </a:glow>
            <a:innerShdw blurRad="63500" dist="50800" dir="13500000">
              <a:prstClr val="black">
                <a:alpha val="50000"/>
              </a:prstClr>
            </a:innerShdw>
          </a:effectLst>
          <a:scene3d>
            <a:camera prst="isometricLeftDown"/>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962056" y="1690079"/>
            <a:ext cx="1080925" cy="1164908"/>
          </a:xfrm>
          <a:prstGeom prst="cube">
            <a:avLst>
              <a:gd name="adj" fmla="val 49586"/>
            </a:avLst>
          </a:prstGeom>
          <a:solidFill>
            <a:schemeClr val="bg2">
              <a:lumMod val="50000"/>
              <a:alpha val="70000"/>
            </a:schemeClr>
          </a:solidFill>
          <a:ln>
            <a:solidFill>
              <a:schemeClr val="tx1">
                <a:lumMod val="50000"/>
                <a:lumOff val="50000"/>
                <a:alpha val="34000"/>
              </a:schemeClr>
            </a:solidFill>
          </a:ln>
          <a:effectLst>
            <a:glow rad="12700">
              <a:schemeClr val="accent3">
                <a:satMod val="175000"/>
                <a:alpha val="6000"/>
              </a:schemeClr>
            </a:glow>
            <a:innerShdw blurRad="63500" dist="50800" dir="13500000">
              <a:prstClr val="black">
                <a:alpha val="50000"/>
              </a:prstClr>
            </a:innerShdw>
          </a:effectLst>
          <a:scene3d>
            <a:camera prst="isometricLeftDown"/>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076955" y="1893095"/>
            <a:ext cx="867545" cy="600164"/>
          </a:xfrm>
          <a:prstGeom prst="rect">
            <a:avLst/>
          </a:prstGeom>
          <a:noFill/>
        </p:spPr>
        <p:txBody>
          <a:bodyPr wrap="none" rtlCol="0">
            <a:spAutoFit/>
          </a:bodyPr>
          <a:lstStyle/>
          <a:p>
            <a:pPr algn="ctr"/>
            <a:r>
              <a:rPr lang="en-US" sz="1100" i="1" dirty="0" smtClean="0">
                <a:solidFill>
                  <a:schemeClr val="bg2"/>
                </a:solidFill>
              </a:rPr>
              <a:t>Policy</a:t>
            </a:r>
          </a:p>
          <a:p>
            <a:pPr algn="ctr"/>
            <a:endParaRPr lang="en-US" sz="1100" i="1" dirty="0" smtClean="0">
              <a:solidFill>
                <a:schemeClr val="bg2"/>
              </a:solidFill>
            </a:endParaRPr>
          </a:p>
          <a:p>
            <a:pPr algn="ctr"/>
            <a:r>
              <a:rPr lang="en-US" sz="1100" i="1" dirty="0" smtClean="0">
                <a:solidFill>
                  <a:schemeClr val="bg2"/>
                </a:solidFill>
              </a:rPr>
              <a:t>Governance</a:t>
            </a:r>
          </a:p>
        </p:txBody>
      </p:sp>
      <p:sp>
        <p:nvSpPr>
          <p:cNvPr id="50" name="TextBox 49"/>
          <p:cNvSpPr txBox="1"/>
          <p:nvPr/>
        </p:nvSpPr>
        <p:spPr>
          <a:xfrm>
            <a:off x="3903702" y="1891633"/>
            <a:ext cx="817853" cy="600164"/>
          </a:xfrm>
          <a:prstGeom prst="rect">
            <a:avLst/>
          </a:prstGeom>
          <a:noFill/>
        </p:spPr>
        <p:txBody>
          <a:bodyPr wrap="none" rtlCol="0">
            <a:spAutoFit/>
          </a:bodyPr>
          <a:lstStyle/>
          <a:p>
            <a:r>
              <a:rPr lang="en-US" sz="1100" i="1" dirty="0" smtClean="0">
                <a:solidFill>
                  <a:schemeClr val="bg2"/>
                </a:solidFill>
              </a:rPr>
              <a:t>Standards</a:t>
            </a:r>
          </a:p>
          <a:p>
            <a:endParaRPr lang="en-US" sz="1100" i="1" dirty="0" smtClean="0">
              <a:solidFill>
                <a:schemeClr val="bg2"/>
              </a:solidFill>
            </a:endParaRPr>
          </a:p>
          <a:p>
            <a:r>
              <a:rPr lang="en-US" sz="1100" i="1" dirty="0" smtClean="0">
                <a:solidFill>
                  <a:schemeClr val="bg2"/>
                </a:solidFill>
              </a:rPr>
              <a:t>Procedures</a:t>
            </a:r>
            <a:endParaRPr lang="en-US" sz="1100" i="1" dirty="0">
              <a:solidFill>
                <a:schemeClr val="bg2"/>
              </a:solidFill>
            </a:endParaRPr>
          </a:p>
        </p:txBody>
      </p:sp>
      <p:sp>
        <p:nvSpPr>
          <p:cNvPr id="37" name="Oval 36"/>
          <p:cNvSpPr/>
          <p:nvPr/>
        </p:nvSpPr>
        <p:spPr>
          <a:xfrm>
            <a:off x="2182537" y="3934417"/>
            <a:ext cx="930928" cy="932559"/>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accent1"/>
                </a:solidFill>
                <a:cs typeface="Arial"/>
              </a:rPr>
              <a:t>Meta Data</a:t>
            </a:r>
            <a:endParaRPr lang="en-US" sz="1050" i="1" dirty="0">
              <a:solidFill>
                <a:schemeClr val="accent1"/>
              </a:solidFill>
              <a:cs typeface="Arial"/>
            </a:endParaRPr>
          </a:p>
        </p:txBody>
      </p:sp>
      <p:cxnSp>
        <p:nvCxnSpPr>
          <p:cNvPr id="38" name="Elbow Connector 37"/>
          <p:cNvCxnSpPr>
            <a:stCxn id="24" idx="4"/>
            <a:endCxn id="37" idx="0"/>
          </p:cNvCxnSpPr>
          <p:nvPr/>
        </p:nvCxnSpPr>
        <p:spPr>
          <a:xfrm rot="5400000">
            <a:off x="2501670" y="3575331"/>
            <a:ext cx="505417" cy="21275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753645" y="3892724"/>
            <a:ext cx="930928" cy="932559"/>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accent1"/>
                </a:solidFill>
                <a:cs typeface="Arial"/>
              </a:rPr>
              <a:t>Open Data</a:t>
            </a:r>
            <a:endParaRPr lang="en-US" sz="1050" i="1" dirty="0">
              <a:solidFill>
                <a:schemeClr val="accent1"/>
              </a:solidFill>
              <a:cs typeface="Arial"/>
            </a:endParaRPr>
          </a:p>
        </p:txBody>
      </p:sp>
      <p:sp>
        <p:nvSpPr>
          <p:cNvPr id="39" name="Oval 38"/>
          <p:cNvSpPr/>
          <p:nvPr/>
        </p:nvSpPr>
        <p:spPr>
          <a:xfrm>
            <a:off x="3584186" y="3921023"/>
            <a:ext cx="930928" cy="932559"/>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accent1"/>
                </a:solidFill>
                <a:cs typeface="Arial"/>
              </a:rPr>
              <a:t>Linked Data</a:t>
            </a:r>
            <a:endParaRPr lang="en-US" sz="1050" i="1" dirty="0">
              <a:solidFill>
                <a:schemeClr val="accent1"/>
              </a:solidFill>
              <a:cs typeface="Arial"/>
            </a:endParaRPr>
          </a:p>
        </p:txBody>
      </p:sp>
      <p:sp>
        <p:nvSpPr>
          <p:cNvPr id="42" name="Oval 41"/>
          <p:cNvSpPr/>
          <p:nvPr/>
        </p:nvSpPr>
        <p:spPr>
          <a:xfrm>
            <a:off x="4869235" y="3893483"/>
            <a:ext cx="930928" cy="932559"/>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accent1"/>
                </a:solidFill>
                <a:cs typeface="Arial"/>
              </a:rPr>
              <a:t>Harmonized </a:t>
            </a:r>
          </a:p>
          <a:p>
            <a:pPr algn="ctr"/>
            <a:r>
              <a:rPr lang="en-US" sz="1100" b="1" dirty="0" smtClean="0">
                <a:solidFill>
                  <a:schemeClr val="accent1"/>
                </a:solidFill>
                <a:cs typeface="Arial"/>
              </a:rPr>
              <a:t>Data</a:t>
            </a:r>
            <a:endParaRPr lang="en-US" sz="1050" i="1" dirty="0">
              <a:solidFill>
                <a:schemeClr val="accent1"/>
              </a:solidFill>
              <a:cs typeface="Arial"/>
            </a:endParaRPr>
          </a:p>
        </p:txBody>
      </p:sp>
      <p:sp>
        <p:nvSpPr>
          <p:cNvPr id="43" name="Oval 42"/>
          <p:cNvSpPr/>
          <p:nvPr/>
        </p:nvSpPr>
        <p:spPr>
          <a:xfrm>
            <a:off x="6021008" y="3892724"/>
            <a:ext cx="930928" cy="932559"/>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accent1"/>
                </a:solidFill>
                <a:cs typeface="Arial"/>
              </a:rPr>
              <a:t>Managed Data</a:t>
            </a:r>
            <a:endParaRPr lang="en-US" sz="1050" i="1" dirty="0">
              <a:solidFill>
                <a:schemeClr val="accent1"/>
              </a:solidFill>
              <a:cs typeface="Arial"/>
            </a:endParaRPr>
          </a:p>
        </p:txBody>
      </p:sp>
      <p:sp>
        <p:nvSpPr>
          <p:cNvPr id="44" name="Oval 43"/>
          <p:cNvSpPr/>
          <p:nvPr/>
        </p:nvSpPr>
        <p:spPr>
          <a:xfrm>
            <a:off x="7172781" y="3889795"/>
            <a:ext cx="930928" cy="932559"/>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accent1"/>
                </a:solidFill>
                <a:cs typeface="Arial"/>
              </a:rPr>
              <a:t>Actionable </a:t>
            </a:r>
          </a:p>
          <a:p>
            <a:pPr algn="ctr"/>
            <a:r>
              <a:rPr lang="en-US" sz="1100" b="1" dirty="0" smtClean="0">
                <a:solidFill>
                  <a:schemeClr val="accent1"/>
                </a:solidFill>
                <a:cs typeface="Arial"/>
              </a:rPr>
              <a:t>Data</a:t>
            </a:r>
            <a:endParaRPr lang="en-US" sz="1050" i="1" dirty="0">
              <a:solidFill>
                <a:schemeClr val="accent1"/>
              </a:solidFill>
              <a:cs typeface="Arial"/>
            </a:endParaRPr>
          </a:p>
        </p:txBody>
      </p:sp>
      <p:sp>
        <p:nvSpPr>
          <p:cNvPr id="46" name="Rounded Rectangle 45"/>
          <p:cNvSpPr/>
          <p:nvPr/>
        </p:nvSpPr>
        <p:spPr>
          <a:xfrm>
            <a:off x="-203213" y="440985"/>
            <a:ext cx="5943600" cy="679703"/>
          </a:xfrm>
          <a:prstGeom prst="roundRect">
            <a:avLst>
              <a:gd name="adj"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How do we enable a </a:t>
            </a:r>
            <a:r>
              <a:rPr lang="en-US" sz="2000" i="1" spc="-70" dirty="0" smtClean="0">
                <a:solidFill>
                  <a:schemeClr val="accent1"/>
                </a:solidFill>
                <a:effectLst>
                  <a:innerShdw blurRad="63500" dist="50800" dir="16200000">
                    <a:prstClr val="black">
                      <a:alpha val="40000"/>
                    </a:prstClr>
                  </a:innerShdw>
                </a:effectLst>
                <a:ea typeface="Arial" charset="0"/>
                <a:cs typeface="Arial" charset="0"/>
              </a:rPr>
              <a:t>Location-Based Digital Ecosystem?</a:t>
            </a:r>
          </a:p>
          <a:p>
            <a:pPr algn="ctr"/>
            <a:r>
              <a:rPr lang="en-US" sz="2000" b="1" i="1" spc="-70" dirty="0" smtClean="0">
                <a:solidFill>
                  <a:schemeClr val="accent1"/>
                </a:solidFill>
                <a:effectLst>
                  <a:innerShdw blurRad="63500" dist="50800" dir="16200000">
                    <a:prstClr val="black">
                      <a:alpha val="40000"/>
                    </a:prstClr>
                  </a:innerShdw>
                </a:effectLst>
                <a:ea typeface="Arial" charset="0"/>
                <a:cs typeface="Arial" charset="0"/>
              </a:rPr>
              <a:t>Data : </a:t>
            </a:r>
            <a:r>
              <a:rPr lang="en-US" sz="2000" i="1" spc="-70" dirty="0" smtClean="0">
                <a:solidFill>
                  <a:schemeClr val="bg1"/>
                </a:solidFill>
                <a:effectLst>
                  <a:innerShdw blurRad="63500" dist="50800" dir="16200000">
                    <a:prstClr val="black">
                      <a:alpha val="40000"/>
                    </a:prstClr>
                  </a:innerShdw>
                </a:effectLst>
                <a:ea typeface="Arial" charset="0"/>
                <a:cs typeface="Arial" charset="0"/>
              </a:rPr>
              <a:t>As a National Asset</a:t>
            </a:r>
            <a:endParaRPr lang="en-US" sz="2000" i="1" spc="-70" dirty="0">
              <a:solidFill>
                <a:schemeClr val="bg1"/>
              </a:solidFill>
              <a:effectLst>
                <a:innerShdw blurRad="63500" dist="50800" dir="16200000">
                  <a:prstClr val="black">
                    <a:alpha val="40000"/>
                  </a:prstClr>
                </a:innerShdw>
              </a:effectLst>
              <a:ea typeface="Arial" charset="0"/>
              <a:cs typeface="Arial" charset="0"/>
            </a:endParaRPr>
          </a:p>
        </p:txBody>
      </p:sp>
    </p:spTree>
    <p:extLst>
      <p:ext uri="{BB962C8B-B14F-4D97-AF65-F5344CB8AC3E}">
        <p14:creationId xmlns:p14="http://schemas.microsoft.com/office/powerpoint/2010/main" val="16928602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P spid="39"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215095"/>
          </a:xfrm>
          <a:prstGeom prst="rect">
            <a:avLst/>
          </a:prstGeom>
        </p:spPr>
      </p:pic>
      <p:sp>
        <p:nvSpPr>
          <p:cNvPr id="5" name="Round Diagonal Corner Rectangle 4"/>
          <p:cNvSpPr/>
          <p:nvPr/>
        </p:nvSpPr>
        <p:spPr>
          <a:xfrm>
            <a:off x="-125795" y="436080"/>
            <a:ext cx="5210747"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6" name="Title 2"/>
          <p:cNvSpPr txBox="1">
            <a:spLocks/>
          </p:cNvSpPr>
          <p:nvPr/>
        </p:nvSpPr>
        <p:spPr>
          <a:xfrm>
            <a:off x="417971" y="450638"/>
            <a:ext cx="4123216" cy="53568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rgbClr val="002060"/>
                </a:solidFill>
                <a:latin typeface="Times New Roman" panose="02020603050405020304" pitchFamily="18" charset="0"/>
                <a:ea typeface="+mj-ea"/>
                <a:cs typeface="Times New Roman" panose="02020603050405020304" pitchFamily="18" charset="0"/>
              </a:defRPr>
            </a:lvl1pPr>
          </a:lstStyle>
          <a:p>
            <a:r>
              <a:rPr lang="en-US" dirty="0" smtClean="0">
                <a:solidFill>
                  <a:schemeClr val="bg1"/>
                </a:solidFill>
              </a:rPr>
              <a:t>Data Framework </a:t>
            </a:r>
            <a:endParaRPr lang="en-US" dirty="0">
              <a:solidFill>
                <a:schemeClr val="bg1"/>
              </a:solidFill>
            </a:endParaRPr>
          </a:p>
        </p:txBody>
      </p:sp>
      <p:pic>
        <p:nvPicPr>
          <p:cNvPr id="7" name="Picture 6" descr="https://encrypted-tbn2.gstatic.com/images?q=tbn:ANd9GcR1JOSrqznKuckqpFX71UKwinXELPtIgmURjN_kBO6s0Kldmdro">
            <a:hlinkClick r:id="rId4"/>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3659" b="89024" l="6667" r="97917">
                        <a14:foregroundMark x1="85000" y1="30793" x2="85000" y2="30793"/>
                        <a14:foregroundMark x1="77708" y1="23780" x2="77708" y2="23780"/>
                        <a14:foregroundMark x1="75208" y1="11280" x2="75208" y2="11280"/>
                      </a14:backgroundRemoval>
                    </a14:imgEffect>
                  </a14:imgLayer>
                </a14:imgProps>
              </a:ext>
              <a:ext uri="{28A0092B-C50C-407E-A947-70E740481C1C}">
                <a14:useLocalDpi xmlns:a14="http://schemas.microsoft.com/office/drawing/2010/main"/>
              </a:ext>
            </a:extLst>
          </a:blip>
          <a:srcRect/>
          <a:stretch>
            <a:fillRect/>
          </a:stretch>
        </p:blipFill>
        <p:spPr bwMode="auto">
          <a:xfrm>
            <a:off x="1745673" y="3339454"/>
            <a:ext cx="1201161" cy="820794"/>
          </a:xfrm>
          <a:prstGeom prst="rect">
            <a:avLst/>
          </a:prstGeom>
          <a:ln>
            <a:noFill/>
          </a:ln>
          <a:effectLst>
            <a:innerShdw blurRad="63500" dist="50800" dir="13500000">
              <a:srgbClr val="000000">
                <a:alpha val="50000"/>
              </a:srgbClr>
            </a:innerShdw>
          </a:effectLst>
          <a:extLst>
            <a:ext uri="{909E8E84-426E-40dd-AFC4-6F175D3DCCD1}">
              <a14:hiddenFill xmlns:a14="http://schemas.microsoft.com/office/drawing/2010/main" xmlns="">
                <a:solidFill>
                  <a:srgbClr val="FFFFFF"/>
                </a:solidFill>
              </a14:hiddenFill>
            </a:ext>
          </a:extLst>
        </p:spPr>
      </p:pic>
      <p:pic>
        <p:nvPicPr>
          <p:cNvPr id="8" name="Picture 7" descr="opengovdirectiv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2114" y="3339454"/>
            <a:ext cx="1261446" cy="814457"/>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9" name="Picture 18" descr="fgdc-new-logo-final-dkbg.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2" name="Slide Number Placeholder 1"/>
          <p:cNvSpPr>
            <a:spLocks noGrp="1"/>
          </p:cNvSpPr>
          <p:nvPr>
            <p:ph type="sldNum" sz="quarter" idx="12"/>
          </p:nvPr>
        </p:nvSpPr>
        <p:spPr/>
        <p:txBody>
          <a:bodyPr/>
          <a:lstStyle/>
          <a:p>
            <a:fld id="{9187BA61-E357-014D-BD2E-D7A6419A4046}" type="slidenum">
              <a:rPr lang="en-US" smtClean="0"/>
              <a:t>14</a:t>
            </a:fld>
            <a:endParaRPr lang="en-US"/>
          </a:p>
        </p:txBody>
      </p:sp>
      <p:sp>
        <p:nvSpPr>
          <p:cNvPr id="24" name="TextBox 23"/>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grpSp>
        <p:nvGrpSpPr>
          <p:cNvPr id="13" name="Group 12"/>
          <p:cNvGrpSpPr/>
          <p:nvPr/>
        </p:nvGrpSpPr>
        <p:grpSpPr>
          <a:xfrm>
            <a:off x="5359021" y="3497930"/>
            <a:ext cx="1541272" cy="1543974"/>
            <a:chOff x="3431835" y="1635646"/>
            <a:chExt cx="1728192" cy="1728192"/>
          </a:xfrm>
          <a:effectLst>
            <a:glow rad="63500">
              <a:schemeClr val="accent3">
                <a:satMod val="175000"/>
                <a:alpha val="40000"/>
              </a:schemeClr>
            </a:glow>
            <a:outerShdw blurRad="50800" dist="38100" dir="2700000" algn="tl" rotWithShape="0">
              <a:prstClr val="black">
                <a:alpha val="40000"/>
              </a:prstClr>
            </a:outerShdw>
          </a:effectLst>
        </p:grpSpPr>
        <p:sp>
          <p:nvSpPr>
            <p:cNvPr id="14" name="Oval 13"/>
            <p:cNvSpPr/>
            <p:nvPr/>
          </p:nvSpPr>
          <p:spPr>
            <a:xfrm>
              <a:off x="3431835" y="1635646"/>
              <a:ext cx="1728192" cy="1728192"/>
            </a:xfrm>
            <a:prstGeom prst="ellipse">
              <a:avLst/>
            </a:prstGeom>
            <a:solidFill>
              <a:srgbClr val="0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en-US" sz="1050" dirty="0">
                <a:cs typeface="Arial"/>
              </a:endParaRPr>
            </a:p>
            <a:p>
              <a:pPr algn="ctr"/>
              <a:endParaRPr lang="en-US" sz="1050" dirty="0">
                <a:cs typeface="Arial"/>
              </a:endParaRPr>
            </a:p>
            <a:p>
              <a:pPr algn="ctr"/>
              <a:r>
                <a:rPr lang="en-US" sz="1200" dirty="0" smtClean="0">
                  <a:cs typeface="Arial"/>
                </a:rPr>
                <a:t>Data</a:t>
              </a:r>
            </a:p>
            <a:p>
              <a:pPr algn="ctr"/>
              <a:endParaRPr lang="en-US" sz="1050" dirty="0">
                <a:cs typeface="Arial"/>
              </a:endParaRPr>
            </a:p>
            <a:p>
              <a:pPr algn="ctr"/>
              <a:r>
                <a:rPr lang="en-US" sz="1050" i="1" dirty="0" smtClean="0">
                  <a:cs typeface="Arial"/>
                </a:rPr>
                <a:t>Discoverable, Accessible,</a:t>
              </a:r>
            </a:p>
            <a:p>
              <a:pPr algn="ctr"/>
              <a:r>
                <a:rPr lang="en-US" sz="1050" i="1" dirty="0" smtClean="0">
                  <a:cs typeface="Arial"/>
                </a:rPr>
                <a:t> Usable</a:t>
              </a:r>
              <a:endParaRPr lang="en-US" sz="1050" i="1" dirty="0">
                <a:cs typeface="Arial"/>
              </a:endParaRPr>
            </a:p>
          </p:txBody>
        </p:sp>
        <p:sp>
          <p:nvSpPr>
            <p:cNvPr id="15" name="Freeform 6"/>
            <p:cNvSpPr>
              <a:spLocks noEditPoints="1"/>
            </p:cNvSpPr>
            <p:nvPr/>
          </p:nvSpPr>
          <p:spPr bwMode="auto">
            <a:xfrm>
              <a:off x="4082781" y="1824374"/>
              <a:ext cx="426299" cy="435827"/>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rial"/>
                <a:cs typeface="Arial"/>
              </a:endParaRPr>
            </a:p>
          </p:txBody>
        </p:sp>
      </p:grpSp>
    </p:spTree>
    <p:extLst>
      <p:ext uri="{BB962C8B-B14F-4D97-AF65-F5344CB8AC3E}">
        <p14:creationId xmlns:p14="http://schemas.microsoft.com/office/powerpoint/2010/main" val="21222547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0345"/>
            <a:ext cx="9143999" cy="4975658"/>
          </a:xfrm>
          <a:prstGeom prst="rect">
            <a:avLst/>
          </a:prstGeom>
          <a:noFill/>
          <a:ln>
            <a:noFill/>
          </a:ln>
        </p:spPr>
      </p:pic>
      <p:sp>
        <p:nvSpPr>
          <p:cNvPr id="4" name="Round Diagonal Corner Rectangle 3"/>
          <p:cNvSpPr/>
          <p:nvPr/>
        </p:nvSpPr>
        <p:spPr>
          <a:xfrm>
            <a:off x="-111324" y="501180"/>
            <a:ext cx="5210747"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5" name="Title 2"/>
          <p:cNvSpPr txBox="1">
            <a:spLocks/>
          </p:cNvSpPr>
          <p:nvPr/>
        </p:nvSpPr>
        <p:spPr>
          <a:xfrm>
            <a:off x="258596" y="500829"/>
            <a:ext cx="4123216" cy="53568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rgbClr val="002060"/>
                </a:solidFill>
                <a:latin typeface="Times New Roman" panose="02020603050405020304" pitchFamily="18" charset="0"/>
                <a:ea typeface="+mj-ea"/>
                <a:cs typeface="Times New Roman" panose="02020603050405020304" pitchFamily="18" charset="0"/>
              </a:defRPr>
            </a:lvl1pPr>
          </a:lstStyle>
          <a:p>
            <a:r>
              <a:rPr lang="en-US" dirty="0" smtClean="0">
                <a:solidFill>
                  <a:schemeClr val="bg1"/>
                </a:solidFill>
              </a:rPr>
              <a:t>NSDI Framework Data </a:t>
            </a:r>
            <a:endParaRPr lang="en-US" dirty="0">
              <a:solidFill>
                <a:schemeClr val="bg1"/>
              </a:solidFill>
            </a:endParaRPr>
          </a:p>
        </p:txBody>
      </p:sp>
      <p:sp>
        <p:nvSpPr>
          <p:cNvPr id="15" name="Rectangle 14"/>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7" name="Picture 16"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2" name="Slide Number Placeholder 1"/>
          <p:cNvSpPr>
            <a:spLocks noGrp="1"/>
          </p:cNvSpPr>
          <p:nvPr>
            <p:ph type="sldNum" sz="quarter" idx="12"/>
          </p:nvPr>
        </p:nvSpPr>
        <p:spPr/>
        <p:txBody>
          <a:bodyPr/>
          <a:lstStyle/>
          <a:p>
            <a:fld id="{9187BA61-E357-014D-BD2E-D7A6419A4046}" type="slidenum">
              <a:rPr lang="en-US" smtClean="0"/>
              <a:t>15</a:t>
            </a:fld>
            <a:endParaRPr lang="en-US"/>
          </a:p>
        </p:txBody>
      </p:sp>
      <p:sp>
        <p:nvSpPr>
          <p:cNvPr id="22" name="TextBox 21"/>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grpSp>
        <p:nvGrpSpPr>
          <p:cNvPr id="10" name="Group 9"/>
          <p:cNvGrpSpPr/>
          <p:nvPr/>
        </p:nvGrpSpPr>
        <p:grpSpPr>
          <a:xfrm>
            <a:off x="4916679" y="1124200"/>
            <a:ext cx="1541272" cy="1543974"/>
            <a:chOff x="3431835" y="1635646"/>
            <a:chExt cx="1728192" cy="1728192"/>
          </a:xfrm>
          <a:effectLst>
            <a:glow rad="63500">
              <a:schemeClr val="accent3">
                <a:satMod val="175000"/>
                <a:alpha val="40000"/>
              </a:schemeClr>
            </a:glow>
            <a:outerShdw blurRad="50800" dist="38100" dir="2700000" algn="tl" rotWithShape="0">
              <a:prstClr val="black">
                <a:alpha val="40000"/>
              </a:prstClr>
            </a:outerShdw>
          </a:effectLst>
        </p:grpSpPr>
        <p:sp>
          <p:nvSpPr>
            <p:cNvPr id="11" name="Oval 10"/>
            <p:cNvSpPr/>
            <p:nvPr/>
          </p:nvSpPr>
          <p:spPr>
            <a:xfrm>
              <a:off x="3431835" y="1635646"/>
              <a:ext cx="1728192" cy="1728192"/>
            </a:xfrm>
            <a:prstGeom prst="ellipse">
              <a:avLst/>
            </a:prstGeom>
            <a:solidFill>
              <a:srgbClr val="0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en-US" sz="1050" dirty="0">
                <a:cs typeface="Arial"/>
              </a:endParaRPr>
            </a:p>
            <a:p>
              <a:pPr algn="ctr"/>
              <a:endParaRPr lang="en-US" sz="1050" dirty="0">
                <a:cs typeface="Arial"/>
              </a:endParaRPr>
            </a:p>
            <a:p>
              <a:pPr algn="ctr"/>
              <a:r>
                <a:rPr lang="en-US" sz="1200" dirty="0" smtClean="0">
                  <a:cs typeface="Arial"/>
                </a:rPr>
                <a:t>Data</a:t>
              </a:r>
            </a:p>
            <a:p>
              <a:pPr algn="ctr"/>
              <a:endParaRPr lang="en-US" sz="1050" dirty="0">
                <a:cs typeface="Arial"/>
              </a:endParaRPr>
            </a:p>
            <a:p>
              <a:pPr algn="ctr"/>
              <a:r>
                <a:rPr lang="en-US" sz="1050" i="1" dirty="0" smtClean="0">
                  <a:cs typeface="Arial"/>
                </a:rPr>
                <a:t>Discoverable, Accessible,</a:t>
              </a:r>
            </a:p>
            <a:p>
              <a:pPr algn="ctr"/>
              <a:r>
                <a:rPr lang="en-US" sz="1050" i="1" dirty="0" smtClean="0">
                  <a:cs typeface="Arial"/>
                </a:rPr>
                <a:t> Usable</a:t>
              </a:r>
              <a:endParaRPr lang="en-US" sz="1050" i="1" dirty="0">
                <a:cs typeface="Arial"/>
              </a:endParaRPr>
            </a:p>
          </p:txBody>
        </p:sp>
        <p:sp>
          <p:nvSpPr>
            <p:cNvPr id="12" name="Freeform 6"/>
            <p:cNvSpPr>
              <a:spLocks noEditPoints="1"/>
            </p:cNvSpPr>
            <p:nvPr/>
          </p:nvSpPr>
          <p:spPr bwMode="auto">
            <a:xfrm>
              <a:off x="4082781" y="1824374"/>
              <a:ext cx="426299" cy="435827"/>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rial"/>
                <a:cs typeface="Arial"/>
              </a:endParaRPr>
            </a:p>
          </p:txBody>
        </p:sp>
      </p:grpSp>
    </p:spTree>
    <p:extLst>
      <p:ext uri="{BB962C8B-B14F-4D97-AF65-F5344CB8AC3E}">
        <p14:creationId xmlns:p14="http://schemas.microsoft.com/office/powerpoint/2010/main" val="11801776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alphaModFix amt="94000"/>
            <a:extLst>
              <a:ext uri="{28A0092B-C50C-407E-A947-70E740481C1C}">
                <a14:useLocalDpi xmlns:a14="http://schemas.microsoft.com/office/drawing/2010/main"/>
              </a:ext>
            </a:extLst>
          </a:blip>
          <a:stretch>
            <a:fillRect/>
          </a:stretch>
        </p:blipFill>
        <p:spPr>
          <a:xfrm>
            <a:off x="1013" y="15220"/>
            <a:ext cx="9142988" cy="5143500"/>
          </a:xfrm>
          <a:prstGeom prst="rect">
            <a:avLst/>
          </a:prstGeom>
        </p:spPr>
      </p:pic>
      <p:grpSp>
        <p:nvGrpSpPr>
          <p:cNvPr id="174" name="Group 173"/>
          <p:cNvGrpSpPr/>
          <p:nvPr/>
        </p:nvGrpSpPr>
        <p:grpSpPr>
          <a:xfrm>
            <a:off x="3434679" y="1180329"/>
            <a:ext cx="2772191" cy="3694063"/>
            <a:chOff x="2916512" y="-129647"/>
            <a:chExt cx="3354351" cy="7211303"/>
          </a:xfrm>
        </p:grpSpPr>
        <p:pic>
          <p:nvPicPr>
            <p:cNvPr id="53" name="Picture 52" descr="Geology.jpg"/>
            <p:cNvPicPr>
              <a:picLocks/>
            </p:cNvPicPr>
            <p:nvPr/>
          </p:nvPicPr>
          <p:blipFill>
            <a:blip r:embed="rId4" cstate="print">
              <a:alphaModFix/>
              <a:extLst>
                <a:ext uri="{28A0092B-C50C-407E-A947-70E740481C1C}">
                  <a14:useLocalDpi xmlns:a14="http://schemas.microsoft.com/office/drawing/2010/main"/>
                </a:ext>
              </a:extLst>
            </a:blip>
            <a:stretch>
              <a:fillRect/>
            </a:stretch>
          </p:blipFill>
          <p:spPr>
            <a:xfrm>
              <a:off x="3233528" y="-129647"/>
              <a:ext cx="2992582" cy="2286000"/>
            </a:xfrm>
            <a:prstGeom prst="rect">
              <a:avLst/>
            </a:prstGeom>
            <a:ln>
              <a:noFill/>
            </a:ln>
            <a:effectLst>
              <a:softEdge rad="112500"/>
            </a:effectLst>
          </p:spPr>
        </p:pic>
        <p:pic>
          <p:nvPicPr>
            <p:cNvPr id="107" name="Picture 106" descr="landcoverlandusenew.jpg"/>
            <p:cNvPicPr>
              <a:picLocks/>
            </p:cNvPicPr>
            <p:nvPr/>
          </p:nvPicPr>
          <p:blipFill>
            <a:blip r:embed="rId5" cstate="print">
              <a:alphaModFix/>
              <a:extLst>
                <a:ext uri="{28A0092B-C50C-407E-A947-70E740481C1C}">
                  <a14:useLocalDpi xmlns:a14="http://schemas.microsoft.com/office/drawing/2010/main"/>
                </a:ext>
              </a:extLst>
            </a:blip>
            <a:stretch>
              <a:fillRect/>
            </a:stretch>
          </p:blipFill>
          <p:spPr>
            <a:xfrm>
              <a:off x="3233528" y="4795656"/>
              <a:ext cx="2992582" cy="2286000"/>
            </a:xfrm>
            <a:prstGeom prst="roundRect">
              <a:avLst/>
            </a:prstGeom>
            <a:ln>
              <a:noFill/>
            </a:ln>
            <a:effectLst>
              <a:softEdge rad="112500"/>
            </a:effectLst>
          </p:spPr>
        </p:pic>
        <p:pic>
          <p:nvPicPr>
            <p:cNvPr id="54" name="Picture 53" descr="Halawa_HI_Census_Blocks.jpg"/>
            <p:cNvPicPr>
              <a:picLocks/>
            </p:cNvPicPr>
            <p:nvPr/>
          </p:nvPicPr>
          <p:blipFill>
            <a:blip r:embed="rId6" cstate="print">
              <a:alphaModFix/>
              <a:extLst>
                <a:ext uri="{28A0092B-C50C-407E-A947-70E740481C1C}">
                  <a14:useLocalDpi xmlns:a14="http://schemas.microsoft.com/office/drawing/2010/main"/>
                </a:ext>
              </a:extLst>
            </a:blip>
            <a:stretch>
              <a:fillRect/>
            </a:stretch>
          </p:blipFill>
          <p:spPr>
            <a:xfrm>
              <a:off x="3238640" y="1432696"/>
              <a:ext cx="2992582" cy="2286000"/>
            </a:xfrm>
            <a:prstGeom prst="wave">
              <a:avLst/>
            </a:prstGeom>
            <a:ln>
              <a:noFill/>
            </a:ln>
            <a:effectLst>
              <a:softEdge rad="112500"/>
            </a:effectLst>
          </p:spPr>
        </p:pic>
        <p:pic>
          <p:nvPicPr>
            <p:cNvPr id="55" name="Picture 54" descr="Imagery_0.jpg"/>
            <p:cNvPicPr>
              <a:picLocks/>
            </p:cNvPicPr>
            <p:nvPr/>
          </p:nvPicPr>
          <p:blipFill>
            <a:blip r:embed="rId7" cstate="print">
              <a:alphaModFix/>
              <a:extLst>
                <a:ext uri="{28A0092B-C50C-407E-A947-70E740481C1C}">
                  <a14:useLocalDpi xmlns:a14="http://schemas.microsoft.com/office/drawing/2010/main"/>
                </a:ext>
              </a:extLst>
            </a:blip>
            <a:stretch>
              <a:fillRect/>
            </a:stretch>
          </p:blipFill>
          <p:spPr>
            <a:xfrm>
              <a:off x="3278281" y="3033479"/>
              <a:ext cx="2992582" cy="2286000"/>
            </a:xfrm>
            <a:prstGeom prst="wave">
              <a:avLst/>
            </a:prstGeom>
            <a:ln>
              <a:noFill/>
            </a:ln>
            <a:effectLst>
              <a:softEdge rad="112500"/>
            </a:effectLst>
          </p:spPr>
        </p:pic>
        <p:sp>
          <p:nvSpPr>
            <p:cNvPr id="66" name="Rounded Rectangle 65"/>
            <p:cNvSpPr/>
            <p:nvPr/>
          </p:nvSpPr>
          <p:spPr>
            <a:xfrm>
              <a:off x="2985824" y="0"/>
              <a:ext cx="2716352" cy="369332"/>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Geology</a:t>
              </a:r>
            </a:p>
          </p:txBody>
        </p:sp>
        <p:sp>
          <p:nvSpPr>
            <p:cNvPr id="67" name="Rounded Rectangle 66"/>
            <p:cNvSpPr/>
            <p:nvPr/>
          </p:nvSpPr>
          <p:spPr>
            <a:xfrm>
              <a:off x="2985824" y="1536604"/>
              <a:ext cx="2716352" cy="369332"/>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Government Units</a:t>
              </a:r>
            </a:p>
          </p:txBody>
        </p:sp>
        <p:grpSp>
          <p:nvGrpSpPr>
            <p:cNvPr id="72" name="Group 71"/>
            <p:cNvGrpSpPr/>
            <p:nvPr/>
          </p:nvGrpSpPr>
          <p:grpSpPr>
            <a:xfrm>
              <a:off x="3197021" y="369332"/>
              <a:ext cx="182880" cy="1167272"/>
              <a:chOff x="1124034" y="1241998"/>
              <a:chExt cx="182880" cy="758101"/>
            </a:xfrm>
          </p:grpSpPr>
          <p:cxnSp>
            <p:nvCxnSpPr>
              <p:cNvPr id="73" name="Straight Connector 72"/>
              <p:cNvCxnSpPr>
                <a:endCxn id="75"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75" name="Oval 74"/>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grpSp>
          <p:nvGrpSpPr>
            <p:cNvPr id="79" name="Group 78"/>
            <p:cNvGrpSpPr/>
            <p:nvPr/>
          </p:nvGrpSpPr>
          <p:grpSpPr>
            <a:xfrm>
              <a:off x="2925483" y="1566791"/>
              <a:ext cx="484311" cy="484311"/>
              <a:chOff x="481403" y="529259"/>
              <a:chExt cx="484311" cy="484311"/>
            </a:xfrm>
          </p:grpSpPr>
          <p:sp>
            <p:nvSpPr>
              <p:cNvPr id="80" name="Oval 79"/>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81"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82" name="Group 81"/>
            <p:cNvGrpSpPr/>
            <p:nvPr/>
          </p:nvGrpSpPr>
          <p:grpSpPr>
            <a:xfrm>
              <a:off x="2925483" y="29125"/>
              <a:ext cx="484311" cy="484311"/>
              <a:chOff x="481403" y="529259"/>
              <a:chExt cx="484311" cy="484311"/>
            </a:xfrm>
          </p:grpSpPr>
          <p:sp>
            <p:nvSpPr>
              <p:cNvPr id="83" name="Oval 82"/>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84"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85" name="Group 84"/>
            <p:cNvGrpSpPr/>
            <p:nvPr/>
          </p:nvGrpSpPr>
          <p:grpSpPr>
            <a:xfrm>
              <a:off x="3217252" y="1905935"/>
              <a:ext cx="182880" cy="1212269"/>
              <a:chOff x="1124034" y="1241998"/>
              <a:chExt cx="182880" cy="758101"/>
            </a:xfrm>
          </p:grpSpPr>
          <p:cxnSp>
            <p:nvCxnSpPr>
              <p:cNvPr id="86" name="Straight Connector 85"/>
              <p:cNvCxnSpPr>
                <a:endCxn id="88"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88" name="Oval 87"/>
              <p:cNvSpPr/>
              <p:nvPr/>
            </p:nvSpPr>
            <p:spPr>
              <a:xfrm>
                <a:off x="1124034" y="1491957"/>
                <a:ext cx="182880" cy="182880"/>
              </a:xfrm>
              <a:prstGeom prst="ellipse">
                <a:avLst/>
              </a:prstGeom>
              <a:solidFill>
                <a:schemeClr val="bg1">
                  <a:lumMod val="65000"/>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grpSp>
          <p:nvGrpSpPr>
            <p:cNvPr id="89" name="Group 88"/>
            <p:cNvGrpSpPr/>
            <p:nvPr/>
          </p:nvGrpSpPr>
          <p:grpSpPr>
            <a:xfrm>
              <a:off x="3232861" y="3487537"/>
              <a:ext cx="182880" cy="1140700"/>
              <a:chOff x="1124034" y="1241998"/>
              <a:chExt cx="182880" cy="758101"/>
            </a:xfrm>
          </p:grpSpPr>
          <p:cxnSp>
            <p:nvCxnSpPr>
              <p:cNvPr id="90" name="Straight Connector 89"/>
              <p:cNvCxnSpPr>
                <a:endCxn id="92"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92" name="Oval 91"/>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sp>
          <p:nvSpPr>
            <p:cNvPr id="93" name="Rounded Rectangle 92"/>
            <p:cNvSpPr/>
            <p:nvPr/>
          </p:nvSpPr>
          <p:spPr>
            <a:xfrm>
              <a:off x="2993668" y="3118205"/>
              <a:ext cx="2716352" cy="369332"/>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indent="285717"/>
              <a:r>
                <a:rPr lang="en-US" sz="1400" b="1" i="1" dirty="0">
                  <a:effectLst>
                    <a:outerShdw blurRad="50800" dist="38100" dir="13500000" algn="br" rotWithShape="0">
                      <a:prstClr val="black">
                        <a:alpha val="40000"/>
                      </a:prstClr>
                    </a:outerShdw>
                  </a:effectLst>
                </a:rPr>
                <a:t>Imagery</a:t>
              </a:r>
            </a:p>
          </p:txBody>
        </p:sp>
        <p:grpSp>
          <p:nvGrpSpPr>
            <p:cNvPr id="94" name="Group 93"/>
            <p:cNvGrpSpPr/>
            <p:nvPr/>
          </p:nvGrpSpPr>
          <p:grpSpPr>
            <a:xfrm>
              <a:off x="2933326" y="3147330"/>
              <a:ext cx="484311" cy="484311"/>
              <a:chOff x="481403" y="529259"/>
              <a:chExt cx="484311" cy="484311"/>
            </a:xfrm>
          </p:grpSpPr>
          <p:sp>
            <p:nvSpPr>
              <p:cNvPr id="95" name="Oval 94"/>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96"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97" name="Group 96"/>
            <p:cNvGrpSpPr/>
            <p:nvPr/>
          </p:nvGrpSpPr>
          <p:grpSpPr>
            <a:xfrm>
              <a:off x="3216047" y="5070095"/>
              <a:ext cx="182880" cy="1649204"/>
              <a:chOff x="1124034" y="930545"/>
              <a:chExt cx="182880" cy="1809843"/>
            </a:xfrm>
          </p:grpSpPr>
          <p:cxnSp>
            <p:nvCxnSpPr>
              <p:cNvPr id="98" name="Straight Connector 97"/>
              <p:cNvCxnSpPr>
                <a:endCxn id="100" idx="0"/>
              </p:cNvCxnSpPr>
              <p:nvPr/>
            </p:nvCxnSpPr>
            <p:spPr>
              <a:xfrm flipH="1">
                <a:off x="1215474" y="930545"/>
                <a:ext cx="2861" cy="561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1210492" y="1674837"/>
                <a:ext cx="4982" cy="1065551"/>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1124034" y="1491957"/>
                <a:ext cx="182880" cy="182880"/>
              </a:xfrm>
              <a:prstGeom prst="ellipse">
                <a:avLst/>
              </a:prstGeom>
              <a:solidFill>
                <a:srgbClr val="9BBB59">
                  <a:alpha val="53000"/>
                </a:srgb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sp>
          <p:nvSpPr>
            <p:cNvPr id="101" name="Rounded Rectangle 100"/>
            <p:cNvSpPr/>
            <p:nvPr/>
          </p:nvSpPr>
          <p:spPr>
            <a:xfrm>
              <a:off x="2976853" y="4656232"/>
              <a:ext cx="2716352" cy="369332"/>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4130" indent="1588"/>
              <a:r>
                <a:rPr lang="en-US" sz="1400" b="1" i="1" dirty="0">
                  <a:effectLst>
                    <a:outerShdw blurRad="50800" dist="38100" dir="13500000" algn="br" rotWithShape="0">
                      <a:prstClr val="black">
                        <a:alpha val="40000"/>
                      </a:prstClr>
                    </a:outerShdw>
                  </a:effectLst>
                </a:rPr>
                <a:t>Land Use &amp; Land Cover</a:t>
              </a:r>
            </a:p>
          </p:txBody>
        </p:sp>
        <p:grpSp>
          <p:nvGrpSpPr>
            <p:cNvPr id="102" name="Group 101"/>
            <p:cNvGrpSpPr/>
            <p:nvPr/>
          </p:nvGrpSpPr>
          <p:grpSpPr>
            <a:xfrm>
              <a:off x="2916512" y="4685357"/>
              <a:ext cx="484311" cy="484311"/>
              <a:chOff x="481403" y="529259"/>
              <a:chExt cx="484311" cy="484311"/>
            </a:xfrm>
          </p:grpSpPr>
          <p:sp>
            <p:nvSpPr>
              <p:cNvPr id="103" name="Oval 102"/>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04"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grpSp>
        <p:nvGrpSpPr>
          <p:cNvPr id="173" name="Group 172"/>
          <p:cNvGrpSpPr/>
          <p:nvPr/>
        </p:nvGrpSpPr>
        <p:grpSpPr>
          <a:xfrm>
            <a:off x="437456" y="1009947"/>
            <a:ext cx="2887872" cy="4042571"/>
            <a:chOff x="-186124" y="-87717"/>
            <a:chExt cx="3494324" cy="7174216"/>
          </a:xfrm>
        </p:grpSpPr>
        <p:pic>
          <p:nvPicPr>
            <p:cNvPr id="5" name="Picture 4" descr="BiotaNEWtest_0.jpg"/>
            <p:cNvPicPr>
              <a:picLocks/>
            </p:cNvPicPr>
            <p:nvPr/>
          </p:nvPicPr>
          <p:blipFill>
            <a:blip r:embed="rId8" cstate="print">
              <a:alphaModFix amt="82000"/>
              <a:extLst>
                <a:ext uri="{28A0092B-C50C-407E-A947-70E740481C1C}">
                  <a14:useLocalDpi xmlns:a14="http://schemas.microsoft.com/office/drawing/2010/main"/>
                </a:ext>
              </a:extLst>
            </a:blip>
            <a:stretch>
              <a:fillRect/>
            </a:stretch>
          </p:blipFill>
          <p:spPr>
            <a:xfrm>
              <a:off x="267372" y="-87717"/>
              <a:ext cx="2987237" cy="1737360"/>
            </a:xfrm>
            <a:prstGeom prst="roundRect">
              <a:avLst/>
            </a:prstGeom>
            <a:ln>
              <a:noFill/>
            </a:ln>
            <a:effectLst>
              <a:innerShdw blurRad="63500" dist="50800">
                <a:prstClr val="black">
                  <a:alpha val="50000"/>
                </a:prstClr>
              </a:innerShdw>
              <a:softEdge rad="112500"/>
            </a:effectLst>
          </p:spPr>
        </p:pic>
        <p:pic>
          <p:nvPicPr>
            <p:cNvPr id="52" name="Picture 51" descr="GeodeticControl_NEW1.JPG"/>
            <p:cNvPicPr>
              <a:picLocks/>
            </p:cNvPicPr>
            <p:nvPr/>
          </p:nvPicPr>
          <p:blipFill>
            <a:blip r:embed="rId9" cstate="print">
              <a:alphaModFix amt="83000"/>
              <a:extLst>
                <a:ext uri="{28A0092B-C50C-407E-A947-70E740481C1C}">
                  <a14:useLocalDpi xmlns:a14="http://schemas.microsoft.com/office/drawing/2010/main"/>
                </a:ext>
              </a:extLst>
            </a:blip>
            <a:stretch>
              <a:fillRect/>
            </a:stretch>
          </p:blipFill>
          <p:spPr>
            <a:xfrm>
              <a:off x="315618" y="5349139"/>
              <a:ext cx="2992582" cy="1737360"/>
            </a:xfrm>
            <a:prstGeom prst="roundRect">
              <a:avLst/>
            </a:prstGeom>
            <a:ln>
              <a:noFill/>
            </a:ln>
            <a:effectLst>
              <a:softEdge rad="112500"/>
            </a:effectLst>
          </p:spPr>
        </p:pic>
        <p:pic>
          <p:nvPicPr>
            <p:cNvPr id="4" name="Picture 3" descr="Cadastre.jpg"/>
            <p:cNvPicPr>
              <a:picLocks noChangeAspect="1"/>
            </p:cNvPicPr>
            <p:nvPr/>
          </p:nvPicPr>
          <p:blipFill>
            <a:blip r:embed="rId10" cstate="print">
              <a:alphaModFix amt="82000"/>
              <a:extLst>
                <a:ext uri="{28A0092B-C50C-407E-A947-70E740481C1C}">
                  <a14:useLocalDpi xmlns:a14="http://schemas.microsoft.com/office/drawing/2010/main"/>
                </a:ext>
              </a:extLst>
            </a:blip>
            <a:stretch>
              <a:fillRect/>
            </a:stretch>
          </p:blipFill>
          <p:spPr>
            <a:xfrm>
              <a:off x="267372" y="1133339"/>
              <a:ext cx="2987238" cy="1577635"/>
            </a:xfrm>
            <a:prstGeom prst="wave">
              <a:avLst/>
            </a:prstGeom>
            <a:ln>
              <a:noFill/>
            </a:ln>
            <a:effectLst>
              <a:innerShdw blurRad="63500" dist="50800">
                <a:prstClr val="black">
                  <a:alpha val="50000"/>
                </a:prstClr>
              </a:innerShdw>
              <a:softEdge rad="112500"/>
            </a:effectLst>
          </p:spPr>
        </p:pic>
        <p:pic>
          <p:nvPicPr>
            <p:cNvPr id="6" name="Picture 5" descr="climate&amp;weather.png"/>
            <p:cNvPicPr>
              <a:picLocks/>
            </p:cNvPicPr>
            <p:nvPr/>
          </p:nvPicPr>
          <p:blipFill>
            <a:blip r:embed="rId11" cstate="print">
              <a:alphaModFix amt="82000"/>
              <a:extLst>
                <a:ext uri="{28A0092B-C50C-407E-A947-70E740481C1C}">
                  <a14:useLocalDpi xmlns:a14="http://schemas.microsoft.com/office/drawing/2010/main"/>
                </a:ext>
              </a:extLst>
            </a:blip>
            <a:stretch>
              <a:fillRect/>
            </a:stretch>
          </p:blipFill>
          <p:spPr>
            <a:xfrm>
              <a:off x="278043" y="2121279"/>
              <a:ext cx="2992582" cy="1737360"/>
            </a:xfrm>
            <a:prstGeom prst="wave">
              <a:avLst/>
            </a:prstGeom>
            <a:ln>
              <a:noFill/>
            </a:ln>
            <a:effectLst>
              <a:innerShdw blurRad="63500" dist="50800">
                <a:prstClr val="black">
                  <a:alpha val="50000"/>
                </a:prstClr>
              </a:innerShdw>
              <a:softEdge rad="112500"/>
            </a:effectLst>
          </p:spPr>
        </p:pic>
        <p:pic>
          <p:nvPicPr>
            <p:cNvPr id="8" name="Picture 7" descr="cultural resoources2_0.jpg"/>
            <p:cNvPicPr>
              <a:picLocks/>
            </p:cNvPicPr>
            <p:nvPr/>
          </p:nvPicPr>
          <p:blipFill>
            <a:blip r:embed="rId12">
              <a:alphaModFix amt="82000"/>
              <a:extLst>
                <a:ext uri="{28A0092B-C50C-407E-A947-70E740481C1C}">
                  <a14:useLocalDpi xmlns:a14="http://schemas.microsoft.com/office/drawing/2010/main"/>
                </a:ext>
              </a:extLst>
            </a:blip>
            <a:stretch>
              <a:fillRect/>
            </a:stretch>
          </p:blipFill>
          <p:spPr>
            <a:xfrm>
              <a:off x="308522" y="3183060"/>
              <a:ext cx="2992582" cy="1737360"/>
            </a:xfrm>
            <a:prstGeom prst="wave">
              <a:avLst/>
            </a:prstGeom>
            <a:ln>
              <a:noFill/>
            </a:ln>
            <a:effectLst>
              <a:innerShdw blurRad="63500" dist="50800">
                <a:prstClr val="black">
                  <a:alpha val="50000"/>
                </a:prstClr>
              </a:innerShdw>
              <a:softEdge rad="112500"/>
            </a:effectLst>
          </p:spPr>
        </p:pic>
        <p:sp>
          <p:nvSpPr>
            <p:cNvPr id="10" name="Rounded Rectangle 9"/>
            <p:cNvSpPr/>
            <p:nvPr/>
          </p:nvSpPr>
          <p:spPr>
            <a:xfrm>
              <a:off x="-118910" y="-20656"/>
              <a:ext cx="3000441"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smtClean="0">
                  <a:effectLst>
                    <a:outerShdw blurRad="50800" dist="38100" dir="13500000" algn="br" rotWithShape="0">
                      <a:prstClr val="black">
                        <a:alpha val="40000"/>
                      </a:prstClr>
                    </a:outerShdw>
                  </a:effectLst>
                </a:rPr>
                <a:t>Biodiversity &amp; Ecosystems</a:t>
              </a:r>
              <a:endParaRPr lang="en-US" sz="1400" b="1" i="1" dirty="0">
                <a:effectLst>
                  <a:outerShdw blurRad="50800" dist="38100" dir="13500000" algn="br" rotWithShape="0">
                    <a:prstClr val="black">
                      <a:alpha val="40000"/>
                    </a:prstClr>
                  </a:outerShdw>
                </a:effectLst>
              </a:endParaRPr>
            </a:p>
          </p:txBody>
        </p:sp>
        <p:sp>
          <p:nvSpPr>
            <p:cNvPr id="11" name="Rounded Rectangle 10"/>
            <p:cNvSpPr/>
            <p:nvPr/>
          </p:nvSpPr>
          <p:spPr>
            <a:xfrm>
              <a:off x="-118909" y="1156803"/>
              <a:ext cx="2962735"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err="1">
                  <a:effectLst>
                    <a:outerShdw blurRad="50800" dist="38100" dir="13500000" algn="br" rotWithShape="0">
                      <a:prstClr val="black">
                        <a:alpha val="40000"/>
                      </a:prstClr>
                    </a:outerShdw>
                  </a:effectLst>
                </a:rPr>
                <a:t>Cadastre</a:t>
              </a:r>
              <a:endParaRPr lang="en-US" sz="1400" b="1" i="1" dirty="0">
                <a:effectLst>
                  <a:outerShdw blurRad="50800" dist="38100" dir="13500000" algn="br" rotWithShape="0">
                    <a:prstClr val="black">
                      <a:alpha val="40000"/>
                    </a:prstClr>
                  </a:outerShdw>
                </a:effectLst>
              </a:endParaRPr>
            </a:p>
          </p:txBody>
        </p:sp>
        <p:sp>
          <p:nvSpPr>
            <p:cNvPr id="12" name="Rounded Rectangle 11"/>
            <p:cNvSpPr/>
            <p:nvPr/>
          </p:nvSpPr>
          <p:spPr>
            <a:xfrm>
              <a:off x="-118909" y="2215887"/>
              <a:ext cx="2962735"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Climate &amp; Weather</a:t>
              </a:r>
            </a:p>
          </p:txBody>
        </p:sp>
        <p:grpSp>
          <p:nvGrpSpPr>
            <p:cNvPr id="20" name="Group 19"/>
            <p:cNvGrpSpPr/>
            <p:nvPr/>
          </p:nvGrpSpPr>
          <p:grpSpPr>
            <a:xfrm>
              <a:off x="124561" y="343579"/>
              <a:ext cx="182880" cy="808127"/>
              <a:chOff x="1124034" y="1191972"/>
              <a:chExt cx="182880" cy="808127"/>
            </a:xfrm>
          </p:grpSpPr>
          <p:cxnSp>
            <p:nvCxnSpPr>
              <p:cNvPr id="14" name="Straight Connector 13"/>
              <p:cNvCxnSpPr>
                <a:endCxn id="15" idx="0"/>
              </p:cNvCxnSpPr>
              <p:nvPr/>
            </p:nvCxnSpPr>
            <p:spPr>
              <a:xfrm>
                <a:off x="1215474" y="1191972"/>
                <a:ext cx="0" cy="2999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1124034" y="1491957"/>
                <a:ext cx="182880" cy="182880"/>
              </a:xfrm>
              <a:prstGeom prst="ellipse">
                <a:avLst/>
              </a:prstGeom>
              <a:solidFill>
                <a:schemeClr val="accent3">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grpSp>
        <p:grpSp>
          <p:nvGrpSpPr>
            <p:cNvPr id="21" name="Group 20"/>
            <p:cNvGrpSpPr/>
            <p:nvPr/>
          </p:nvGrpSpPr>
          <p:grpSpPr>
            <a:xfrm>
              <a:off x="116745" y="1526136"/>
              <a:ext cx="182880" cy="690814"/>
              <a:chOff x="1124034" y="1241998"/>
              <a:chExt cx="182880" cy="758101"/>
            </a:xfrm>
          </p:grpSpPr>
          <p:cxnSp>
            <p:nvCxnSpPr>
              <p:cNvPr id="22" name="Straight Connector 21"/>
              <p:cNvCxnSpPr>
                <a:endCxn id="24"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grpSp>
        <p:grpSp>
          <p:nvGrpSpPr>
            <p:cNvPr id="30" name="Group 29"/>
            <p:cNvGrpSpPr/>
            <p:nvPr/>
          </p:nvGrpSpPr>
          <p:grpSpPr>
            <a:xfrm>
              <a:off x="-168837" y="11099"/>
              <a:ext cx="484311" cy="484311"/>
              <a:chOff x="481403" y="529259"/>
              <a:chExt cx="484311" cy="484311"/>
            </a:xfrm>
          </p:grpSpPr>
          <p:sp>
            <p:nvSpPr>
              <p:cNvPr id="29" name="Oval 28"/>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25"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grpSp>
          <p:nvGrpSpPr>
            <p:cNvPr id="31" name="Group 30"/>
            <p:cNvGrpSpPr/>
            <p:nvPr/>
          </p:nvGrpSpPr>
          <p:grpSpPr>
            <a:xfrm>
              <a:off x="-159392" y="2246074"/>
              <a:ext cx="484311" cy="484311"/>
              <a:chOff x="481403" y="529259"/>
              <a:chExt cx="484311" cy="484311"/>
            </a:xfrm>
          </p:grpSpPr>
          <p:sp>
            <p:nvSpPr>
              <p:cNvPr id="32" name="Oval 31"/>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33"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grpSp>
          <p:nvGrpSpPr>
            <p:cNvPr id="34" name="Group 33"/>
            <p:cNvGrpSpPr/>
            <p:nvPr/>
          </p:nvGrpSpPr>
          <p:grpSpPr>
            <a:xfrm>
              <a:off x="-159392" y="1185928"/>
              <a:ext cx="484311" cy="484311"/>
              <a:chOff x="481403" y="529259"/>
              <a:chExt cx="484311" cy="484311"/>
            </a:xfrm>
          </p:grpSpPr>
          <p:sp>
            <p:nvSpPr>
              <p:cNvPr id="35" name="Oval 34"/>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36"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grpSp>
          <p:nvGrpSpPr>
            <p:cNvPr id="38" name="Group 37"/>
            <p:cNvGrpSpPr/>
            <p:nvPr/>
          </p:nvGrpSpPr>
          <p:grpSpPr>
            <a:xfrm>
              <a:off x="132377" y="2585219"/>
              <a:ext cx="182880" cy="690814"/>
              <a:chOff x="1124034" y="1241998"/>
              <a:chExt cx="182880" cy="758101"/>
            </a:xfrm>
          </p:grpSpPr>
          <p:cxnSp>
            <p:nvCxnSpPr>
              <p:cNvPr id="39" name="Straight Connector 38"/>
              <p:cNvCxnSpPr>
                <a:endCxn id="41"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124034" y="1491957"/>
                <a:ext cx="182880" cy="182880"/>
              </a:xfrm>
              <a:prstGeom prst="ellipse">
                <a:avLst/>
              </a:prstGeom>
              <a:solidFill>
                <a:schemeClr val="bg1">
                  <a:lumMod val="65000"/>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grpSp>
        <p:grpSp>
          <p:nvGrpSpPr>
            <p:cNvPr id="42" name="Group 41"/>
            <p:cNvGrpSpPr/>
            <p:nvPr/>
          </p:nvGrpSpPr>
          <p:grpSpPr>
            <a:xfrm>
              <a:off x="147986" y="3628340"/>
              <a:ext cx="182880" cy="690814"/>
              <a:chOff x="1124034" y="1241998"/>
              <a:chExt cx="182880" cy="758101"/>
            </a:xfrm>
          </p:grpSpPr>
          <p:cxnSp>
            <p:nvCxnSpPr>
              <p:cNvPr id="43" name="Straight Connector 42"/>
              <p:cNvCxnSpPr>
                <a:endCxn id="45"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grpSp>
        <p:sp>
          <p:nvSpPr>
            <p:cNvPr id="46" name="Rounded Rectangle 45"/>
            <p:cNvSpPr/>
            <p:nvPr/>
          </p:nvSpPr>
          <p:spPr>
            <a:xfrm>
              <a:off x="-111065" y="3259008"/>
              <a:ext cx="2962735"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indent="285717"/>
              <a:r>
                <a:rPr lang="en-US" sz="1400" b="1" i="1" dirty="0">
                  <a:effectLst>
                    <a:outerShdw blurRad="50800" dist="38100" dir="13500000" algn="br" rotWithShape="0">
                      <a:prstClr val="black">
                        <a:alpha val="40000"/>
                      </a:prstClr>
                    </a:outerShdw>
                  </a:effectLst>
                </a:rPr>
                <a:t>Cultural Resources</a:t>
              </a:r>
            </a:p>
          </p:txBody>
        </p:sp>
        <p:grpSp>
          <p:nvGrpSpPr>
            <p:cNvPr id="47" name="Group 46"/>
            <p:cNvGrpSpPr/>
            <p:nvPr/>
          </p:nvGrpSpPr>
          <p:grpSpPr>
            <a:xfrm>
              <a:off x="-151549" y="3288133"/>
              <a:ext cx="484311" cy="484311"/>
              <a:chOff x="481403" y="529259"/>
              <a:chExt cx="484311" cy="484311"/>
            </a:xfrm>
          </p:grpSpPr>
          <p:sp>
            <p:nvSpPr>
              <p:cNvPr id="48" name="Oval 47"/>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49"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pic>
          <p:nvPicPr>
            <p:cNvPr id="51" name="Picture 50" descr="ElevationNEW.jpg"/>
            <p:cNvPicPr>
              <a:picLocks/>
            </p:cNvPicPr>
            <p:nvPr/>
          </p:nvPicPr>
          <p:blipFill>
            <a:blip r:embed="rId13" cstate="print">
              <a:extLst>
                <a:ext uri="{28A0092B-C50C-407E-A947-70E740481C1C}">
                  <a14:useLocalDpi xmlns:a14="http://schemas.microsoft.com/office/drawing/2010/main"/>
                </a:ext>
              </a:extLst>
            </a:blip>
            <a:stretch>
              <a:fillRect/>
            </a:stretch>
          </p:blipFill>
          <p:spPr>
            <a:xfrm>
              <a:off x="314830" y="4227714"/>
              <a:ext cx="2992582" cy="1737360"/>
            </a:xfrm>
            <a:prstGeom prst="wave">
              <a:avLst/>
            </a:prstGeom>
            <a:ln>
              <a:noFill/>
            </a:ln>
            <a:effectLst>
              <a:softEdge rad="112500"/>
            </a:effectLst>
          </p:spPr>
        </p:pic>
        <p:grpSp>
          <p:nvGrpSpPr>
            <p:cNvPr id="57" name="Group 56"/>
            <p:cNvGrpSpPr/>
            <p:nvPr/>
          </p:nvGrpSpPr>
          <p:grpSpPr>
            <a:xfrm>
              <a:off x="168306" y="4698646"/>
              <a:ext cx="182880" cy="690814"/>
              <a:chOff x="1124034" y="1241998"/>
              <a:chExt cx="182880" cy="758101"/>
            </a:xfrm>
          </p:grpSpPr>
          <p:cxnSp>
            <p:nvCxnSpPr>
              <p:cNvPr id="58" name="Straight Connector 57"/>
              <p:cNvCxnSpPr>
                <a:endCxn id="60"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1124034" y="1491957"/>
                <a:ext cx="182880" cy="182880"/>
              </a:xfrm>
              <a:prstGeom prst="ellipse">
                <a:avLst/>
              </a:prstGeom>
              <a:solidFill>
                <a:schemeClr val="accent3">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grpSp>
        <p:sp>
          <p:nvSpPr>
            <p:cNvPr id="61" name="Rounded Rectangle 60"/>
            <p:cNvSpPr/>
            <p:nvPr/>
          </p:nvSpPr>
          <p:spPr>
            <a:xfrm>
              <a:off x="-90746" y="4329315"/>
              <a:ext cx="2962735"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indent="285717"/>
              <a:r>
                <a:rPr lang="en-US" sz="1400" b="1" i="1" dirty="0">
                  <a:effectLst>
                    <a:outerShdw blurRad="50800" dist="38100" dir="13500000" algn="br" rotWithShape="0">
                      <a:prstClr val="black">
                        <a:alpha val="40000"/>
                      </a:prstClr>
                    </a:outerShdw>
                  </a:effectLst>
                </a:rPr>
                <a:t>Elevation</a:t>
              </a:r>
            </a:p>
          </p:txBody>
        </p:sp>
        <p:grpSp>
          <p:nvGrpSpPr>
            <p:cNvPr id="62" name="Group 61"/>
            <p:cNvGrpSpPr/>
            <p:nvPr/>
          </p:nvGrpSpPr>
          <p:grpSpPr>
            <a:xfrm>
              <a:off x="-131229" y="4358439"/>
              <a:ext cx="484311" cy="484311"/>
              <a:chOff x="481403" y="529259"/>
              <a:chExt cx="484311" cy="484311"/>
            </a:xfrm>
          </p:grpSpPr>
          <p:sp>
            <p:nvSpPr>
              <p:cNvPr id="63" name="Oval 62"/>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64"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sp>
          <p:nvSpPr>
            <p:cNvPr id="108" name="Rounded Rectangle 107"/>
            <p:cNvSpPr/>
            <p:nvPr/>
          </p:nvSpPr>
          <p:spPr>
            <a:xfrm>
              <a:off x="-127340" y="5418357"/>
              <a:ext cx="2962735" cy="369331"/>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Geodetic Control</a:t>
              </a:r>
            </a:p>
          </p:txBody>
        </p:sp>
        <p:cxnSp>
          <p:nvCxnSpPr>
            <p:cNvPr id="109" name="Straight Connector 108"/>
            <p:cNvCxnSpPr>
              <a:endCxn id="111" idx="0"/>
            </p:cNvCxnSpPr>
            <p:nvPr/>
          </p:nvCxnSpPr>
          <p:spPr>
            <a:xfrm>
              <a:off x="254469" y="5782591"/>
              <a:ext cx="0" cy="2999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54469" y="6265456"/>
              <a:ext cx="7816" cy="592544"/>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163029" y="6082576"/>
              <a:ext cx="182880" cy="182880"/>
            </a:xfrm>
            <a:prstGeom prst="ellipse">
              <a:avLst/>
            </a:prstGeom>
            <a:solidFill>
              <a:schemeClr val="bg1">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i="1" dirty="0"/>
            </a:p>
          </p:txBody>
        </p:sp>
        <p:sp>
          <p:nvSpPr>
            <p:cNvPr id="112" name="Oval 111"/>
            <p:cNvSpPr/>
            <p:nvPr/>
          </p:nvSpPr>
          <p:spPr>
            <a:xfrm>
              <a:off x="-57319" y="5491745"/>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113" name="Teardrop 24"/>
            <p:cNvSpPr/>
            <p:nvPr/>
          </p:nvSpPr>
          <p:spPr>
            <a:xfrm rot="8029496">
              <a:off x="-186124" y="5450111"/>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grpSp>
      <p:grpSp>
        <p:nvGrpSpPr>
          <p:cNvPr id="172" name="Group 171"/>
          <p:cNvGrpSpPr/>
          <p:nvPr/>
        </p:nvGrpSpPr>
        <p:grpSpPr>
          <a:xfrm>
            <a:off x="6255293" y="917289"/>
            <a:ext cx="2805855" cy="4075324"/>
            <a:chOff x="5960676" y="-128949"/>
            <a:chExt cx="3395085" cy="7232340"/>
          </a:xfrm>
        </p:grpSpPr>
        <p:pic>
          <p:nvPicPr>
            <p:cNvPr id="114" name="Picture 113" descr="RealProperty (1).JPG"/>
            <p:cNvPicPr>
              <a:picLocks/>
            </p:cNvPicPr>
            <p:nvPr/>
          </p:nvPicPr>
          <p:blipFill>
            <a:blip r:embed="rId14" cstate="print">
              <a:alphaModFix amt="82000"/>
              <a:extLst>
                <a:ext uri="{28A0092B-C50C-407E-A947-70E740481C1C}">
                  <a14:useLocalDpi xmlns:a14="http://schemas.microsoft.com/office/drawing/2010/main"/>
                </a:ext>
              </a:extLst>
            </a:blip>
            <a:stretch>
              <a:fillRect/>
            </a:stretch>
          </p:blipFill>
          <p:spPr>
            <a:xfrm>
              <a:off x="6363179" y="-128949"/>
              <a:ext cx="2992582" cy="1737360"/>
            </a:xfrm>
            <a:prstGeom prst="roundRect">
              <a:avLst/>
            </a:prstGeom>
            <a:ln>
              <a:noFill/>
            </a:ln>
            <a:effectLst>
              <a:softEdge rad="112500"/>
            </a:effectLst>
          </p:spPr>
        </p:pic>
        <p:pic>
          <p:nvPicPr>
            <p:cNvPr id="119" name="Picture 118" descr="Banner_Sunset_resized.jpg"/>
            <p:cNvPicPr>
              <a:picLocks/>
            </p:cNvPicPr>
            <p:nvPr/>
          </p:nvPicPr>
          <p:blipFill>
            <a:blip r:embed="rId15">
              <a:alphaModFix amt="82000"/>
              <a:extLst>
                <a:ext uri="{28A0092B-C50C-407E-A947-70E740481C1C}">
                  <a14:useLocalDpi xmlns:a14="http://schemas.microsoft.com/office/drawing/2010/main"/>
                </a:ext>
              </a:extLst>
            </a:blip>
            <a:stretch>
              <a:fillRect/>
            </a:stretch>
          </p:blipFill>
          <p:spPr>
            <a:xfrm>
              <a:off x="6308230" y="5366031"/>
              <a:ext cx="2992582" cy="1737360"/>
            </a:xfrm>
            <a:prstGeom prst="roundRect">
              <a:avLst/>
            </a:prstGeom>
            <a:ln>
              <a:noFill/>
            </a:ln>
            <a:effectLst>
              <a:softEdge rad="112500"/>
            </a:effectLst>
          </p:spPr>
        </p:pic>
        <p:pic>
          <p:nvPicPr>
            <p:cNvPr id="115" name="Picture 114" descr="Soils.jpg"/>
            <p:cNvPicPr>
              <a:picLocks/>
            </p:cNvPicPr>
            <p:nvPr/>
          </p:nvPicPr>
          <p:blipFill>
            <a:blip r:embed="rId16" cstate="print">
              <a:alphaModFix amt="82000"/>
              <a:extLst>
                <a:ext uri="{28A0092B-C50C-407E-A947-70E740481C1C}">
                  <a14:useLocalDpi xmlns:a14="http://schemas.microsoft.com/office/drawing/2010/main"/>
                </a:ext>
              </a:extLst>
            </a:blip>
            <a:stretch>
              <a:fillRect/>
            </a:stretch>
          </p:blipFill>
          <p:spPr>
            <a:xfrm>
              <a:off x="6332328" y="937639"/>
              <a:ext cx="2992582" cy="1737360"/>
            </a:xfrm>
            <a:prstGeom prst="wave">
              <a:avLst/>
            </a:prstGeom>
            <a:ln>
              <a:noFill/>
            </a:ln>
            <a:effectLst>
              <a:softEdge rad="112500"/>
            </a:effectLst>
          </p:spPr>
        </p:pic>
        <p:pic>
          <p:nvPicPr>
            <p:cNvPr id="116" name="Picture 115" descr="transportation.jpg"/>
            <p:cNvPicPr>
              <a:picLocks/>
            </p:cNvPicPr>
            <p:nvPr/>
          </p:nvPicPr>
          <p:blipFill>
            <a:blip r:embed="rId17" cstate="print">
              <a:alphaModFix amt="82000"/>
              <a:extLst>
                <a:ext uri="{28A0092B-C50C-407E-A947-70E740481C1C}">
                  <a14:useLocalDpi xmlns:a14="http://schemas.microsoft.com/office/drawing/2010/main"/>
                </a:ext>
              </a:extLst>
            </a:blip>
            <a:stretch>
              <a:fillRect/>
            </a:stretch>
          </p:blipFill>
          <p:spPr>
            <a:xfrm>
              <a:off x="6322168" y="2046872"/>
              <a:ext cx="2992582" cy="1737360"/>
            </a:xfrm>
            <a:prstGeom prst="wave">
              <a:avLst/>
            </a:prstGeom>
            <a:ln>
              <a:noFill/>
            </a:ln>
            <a:effectLst>
              <a:softEdge rad="112500"/>
            </a:effectLst>
          </p:spPr>
        </p:pic>
        <p:pic>
          <p:nvPicPr>
            <p:cNvPr id="117" name="Picture 116" descr="UtilitiesNEW6.jpg"/>
            <p:cNvPicPr>
              <a:picLocks/>
            </p:cNvPicPr>
            <p:nvPr/>
          </p:nvPicPr>
          <p:blipFill>
            <a:blip r:embed="rId18" cstate="print">
              <a:alphaModFix amt="82000"/>
              <a:extLst>
                <a:ext uri="{28A0092B-C50C-407E-A947-70E740481C1C}">
                  <a14:useLocalDpi xmlns:a14="http://schemas.microsoft.com/office/drawing/2010/main"/>
                </a:ext>
              </a:extLst>
            </a:blip>
            <a:stretch>
              <a:fillRect/>
            </a:stretch>
          </p:blipFill>
          <p:spPr>
            <a:xfrm>
              <a:off x="6298070" y="3154945"/>
              <a:ext cx="2992582" cy="1737360"/>
            </a:xfrm>
            <a:prstGeom prst="wave">
              <a:avLst/>
            </a:prstGeom>
            <a:ln>
              <a:noFill/>
            </a:ln>
            <a:effectLst>
              <a:softEdge rad="112500"/>
            </a:effectLst>
          </p:spPr>
        </p:pic>
        <p:pic>
          <p:nvPicPr>
            <p:cNvPr id="118" name="Picture 117" descr="WaterInland.jpg"/>
            <p:cNvPicPr>
              <a:picLocks/>
            </p:cNvPicPr>
            <p:nvPr/>
          </p:nvPicPr>
          <p:blipFill>
            <a:blip r:embed="rId19" cstate="print">
              <a:alphaModFix amt="82000"/>
              <a:extLst>
                <a:ext uri="{28A0092B-C50C-407E-A947-70E740481C1C}">
                  <a14:useLocalDpi xmlns:a14="http://schemas.microsoft.com/office/drawing/2010/main"/>
                </a:ext>
              </a:extLst>
            </a:blip>
            <a:stretch>
              <a:fillRect/>
            </a:stretch>
          </p:blipFill>
          <p:spPr>
            <a:xfrm>
              <a:off x="6308230" y="4292633"/>
              <a:ext cx="2992582" cy="1737360"/>
            </a:xfrm>
            <a:prstGeom prst="wave">
              <a:avLst/>
            </a:prstGeom>
            <a:ln>
              <a:noFill/>
            </a:ln>
            <a:effectLst>
              <a:softEdge rad="112500"/>
            </a:effectLst>
          </p:spPr>
        </p:pic>
        <p:grpSp>
          <p:nvGrpSpPr>
            <p:cNvPr id="166" name="Group 165"/>
            <p:cNvGrpSpPr/>
            <p:nvPr/>
          </p:nvGrpSpPr>
          <p:grpSpPr>
            <a:xfrm>
              <a:off x="5960676" y="-37902"/>
              <a:ext cx="3064841" cy="6895902"/>
              <a:chOff x="6123236" y="226258"/>
              <a:chExt cx="3064841" cy="6895902"/>
            </a:xfrm>
          </p:grpSpPr>
          <p:sp>
            <p:nvSpPr>
              <p:cNvPr id="120" name="Rounded Rectangle 119"/>
              <p:cNvSpPr/>
              <p:nvPr/>
            </p:nvSpPr>
            <p:spPr>
              <a:xfrm>
                <a:off x="6210310" y="226258"/>
                <a:ext cx="2714725"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Real Property</a:t>
                </a:r>
              </a:p>
            </p:txBody>
          </p:sp>
          <p:sp>
            <p:nvSpPr>
              <p:cNvPr id="121" name="Rounded Rectangle 120"/>
              <p:cNvSpPr/>
              <p:nvPr/>
            </p:nvSpPr>
            <p:spPr>
              <a:xfrm>
                <a:off x="6210310" y="1403717"/>
                <a:ext cx="2714725"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Soils</a:t>
                </a:r>
              </a:p>
            </p:txBody>
          </p:sp>
          <p:sp>
            <p:nvSpPr>
              <p:cNvPr id="122" name="Rounded Rectangle 121"/>
              <p:cNvSpPr/>
              <p:nvPr/>
            </p:nvSpPr>
            <p:spPr>
              <a:xfrm>
                <a:off x="6210310" y="2462801"/>
                <a:ext cx="2714725"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Transportation</a:t>
                </a:r>
              </a:p>
            </p:txBody>
          </p:sp>
          <p:grpSp>
            <p:nvGrpSpPr>
              <p:cNvPr id="123" name="Group 122"/>
              <p:cNvGrpSpPr/>
              <p:nvPr/>
            </p:nvGrpSpPr>
            <p:grpSpPr>
              <a:xfrm>
                <a:off x="6433921" y="590493"/>
                <a:ext cx="182880" cy="808127"/>
                <a:chOff x="1124034" y="1191972"/>
                <a:chExt cx="182880" cy="808127"/>
              </a:xfrm>
            </p:grpSpPr>
            <p:cxnSp>
              <p:nvCxnSpPr>
                <p:cNvPr id="124" name="Straight Connector 123"/>
                <p:cNvCxnSpPr>
                  <a:endCxn id="126" idx="0"/>
                </p:cNvCxnSpPr>
                <p:nvPr/>
              </p:nvCxnSpPr>
              <p:spPr>
                <a:xfrm>
                  <a:off x="1215474" y="1191972"/>
                  <a:ext cx="0" cy="2999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26" name="Oval 125"/>
                <p:cNvSpPr/>
                <p:nvPr/>
              </p:nvSpPr>
              <p:spPr>
                <a:xfrm>
                  <a:off x="1124034" y="1491957"/>
                  <a:ext cx="182880" cy="182880"/>
                </a:xfrm>
                <a:prstGeom prst="ellipse">
                  <a:avLst/>
                </a:prstGeom>
                <a:solidFill>
                  <a:schemeClr val="accent3">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grpSp>
            <p:nvGrpSpPr>
              <p:cNvPr id="127" name="Group 126"/>
              <p:cNvGrpSpPr/>
              <p:nvPr/>
            </p:nvGrpSpPr>
            <p:grpSpPr>
              <a:xfrm>
                <a:off x="6426105" y="1773050"/>
                <a:ext cx="182880" cy="690814"/>
                <a:chOff x="1124034" y="1241998"/>
                <a:chExt cx="182880" cy="758101"/>
              </a:xfrm>
            </p:grpSpPr>
            <p:cxnSp>
              <p:nvCxnSpPr>
                <p:cNvPr id="128" name="Straight Connector 127"/>
                <p:cNvCxnSpPr>
                  <a:endCxn id="130"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30" name="Oval 129"/>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grpSp>
            <p:nvGrpSpPr>
              <p:cNvPr id="131" name="Group 130"/>
              <p:cNvGrpSpPr/>
              <p:nvPr/>
            </p:nvGrpSpPr>
            <p:grpSpPr>
              <a:xfrm>
                <a:off x="6140523" y="258013"/>
                <a:ext cx="484311" cy="484311"/>
                <a:chOff x="481403" y="529259"/>
                <a:chExt cx="484311" cy="484311"/>
              </a:xfrm>
            </p:grpSpPr>
            <p:sp>
              <p:nvSpPr>
                <p:cNvPr id="132" name="Oval 131"/>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33"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134" name="Group 133"/>
              <p:cNvGrpSpPr/>
              <p:nvPr/>
            </p:nvGrpSpPr>
            <p:grpSpPr>
              <a:xfrm>
                <a:off x="6149968" y="2492988"/>
                <a:ext cx="484311" cy="484311"/>
                <a:chOff x="481403" y="529259"/>
                <a:chExt cx="484311" cy="484311"/>
              </a:xfrm>
            </p:grpSpPr>
            <p:sp>
              <p:nvSpPr>
                <p:cNvPr id="135" name="Oval 134"/>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36"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137" name="Group 136"/>
              <p:cNvGrpSpPr/>
              <p:nvPr/>
            </p:nvGrpSpPr>
            <p:grpSpPr>
              <a:xfrm>
                <a:off x="6149968" y="1432842"/>
                <a:ext cx="484311" cy="484311"/>
                <a:chOff x="481403" y="529259"/>
                <a:chExt cx="484311" cy="484311"/>
              </a:xfrm>
            </p:grpSpPr>
            <p:sp>
              <p:nvSpPr>
                <p:cNvPr id="138" name="Oval 137"/>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39"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140" name="Group 139"/>
              <p:cNvGrpSpPr/>
              <p:nvPr/>
            </p:nvGrpSpPr>
            <p:grpSpPr>
              <a:xfrm>
                <a:off x="6441737" y="2832133"/>
                <a:ext cx="182880" cy="690814"/>
                <a:chOff x="1124034" y="1241998"/>
                <a:chExt cx="182880" cy="758101"/>
              </a:xfrm>
            </p:grpSpPr>
            <p:cxnSp>
              <p:nvCxnSpPr>
                <p:cNvPr id="141" name="Straight Connector 140"/>
                <p:cNvCxnSpPr>
                  <a:endCxn id="143"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1124034" y="1491957"/>
                  <a:ext cx="182880" cy="182880"/>
                </a:xfrm>
                <a:prstGeom prst="ellipse">
                  <a:avLst/>
                </a:prstGeom>
                <a:solidFill>
                  <a:schemeClr val="bg1">
                    <a:lumMod val="65000"/>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grpSp>
            <p:nvGrpSpPr>
              <p:cNvPr id="144" name="Group 143"/>
              <p:cNvGrpSpPr/>
              <p:nvPr/>
            </p:nvGrpSpPr>
            <p:grpSpPr>
              <a:xfrm>
                <a:off x="6457346" y="3875254"/>
                <a:ext cx="182880" cy="690814"/>
                <a:chOff x="1124034" y="1241998"/>
                <a:chExt cx="182880" cy="758101"/>
              </a:xfrm>
            </p:grpSpPr>
            <p:cxnSp>
              <p:nvCxnSpPr>
                <p:cNvPr id="145" name="Straight Connector 144"/>
                <p:cNvCxnSpPr>
                  <a:endCxn id="147"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a:off x="1124034" y="1491957"/>
                  <a:ext cx="182880" cy="182880"/>
                </a:xfrm>
                <a:prstGeom prst="ellipse">
                  <a:avLst/>
                </a:prstGeom>
                <a:solidFill>
                  <a:schemeClr val="tx2">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sp>
            <p:nvSpPr>
              <p:cNvPr id="148" name="Rounded Rectangle 147"/>
              <p:cNvSpPr/>
              <p:nvPr/>
            </p:nvSpPr>
            <p:spPr>
              <a:xfrm>
                <a:off x="6218153" y="3505923"/>
                <a:ext cx="2714725"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indent="285717"/>
                <a:r>
                  <a:rPr lang="en-US" sz="1400" b="1" i="1" dirty="0">
                    <a:effectLst>
                      <a:outerShdw blurRad="50800" dist="38100" dir="13500000" algn="br" rotWithShape="0">
                        <a:prstClr val="black">
                          <a:alpha val="40000"/>
                        </a:prstClr>
                      </a:outerShdw>
                    </a:effectLst>
                  </a:rPr>
                  <a:t>Utilities</a:t>
                </a:r>
              </a:p>
            </p:txBody>
          </p:sp>
          <p:grpSp>
            <p:nvGrpSpPr>
              <p:cNvPr id="149" name="Group 148"/>
              <p:cNvGrpSpPr/>
              <p:nvPr/>
            </p:nvGrpSpPr>
            <p:grpSpPr>
              <a:xfrm>
                <a:off x="6157811" y="3535047"/>
                <a:ext cx="484311" cy="484311"/>
                <a:chOff x="481403" y="529259"/>
                <a:chExt cx="484311" cy="484311"/>
              </a:xfrm>
            </p:grpSpPr>
            <p:sp>
              <p:nvSpPr>
                <p:cNvPr id="150" name="Oval 149"/>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51"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nvGrpSpPr>
              <p:cNvPr id="152" name="Group 151"/>
              <p:cNvGrpSpPr/>
              <p:nvPr/>
            </p:nvGrpSpPr>
            <p:grpSpPr>
              <a:xfrm>
                <a:off x="6477666" y="4945560"/>
                <a:ext cx="182880" cy="690814"/>
                <a:chOff x="1124034" y="1241998"/>
                <a:chExt cx="182880" cy="758101"/>
              </a:xfrm>
            </p:grpSpPr>
            <p:cxnSp>
              <p:nvCxnSpPr>
                <p:cNvPr id="153" name="Straight Connector 152"/>
                <p:cNvCxnSpPr>
                  <a:endCxn id="155" idx="0"/>
                </p:cNvCxnSpPr>
                <p:nvPr/>
              </p:nvCxnSpPr>
              <p:spPr>
                <a:xfrm>
                  <a:off x="1215474" y="1241998"/>
                  <a:ext cx="0" cy="24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1215474" y="1674837"/>
                  <a:ext cx="7816" cy="325262"/>
                </a:xfrm>
                <a:prstGeom prst="line">
                  <a:avLst/>
                </a:prstGeom>
              </p:spPr>
              <p:style>
                <a:lnRef idx="2">
                  <a:schemeClr val="accent1"/>
                </a:lnRef>
                <a:fillRef idx="0">
                  <a:schemeClr val="accent1"/>
                </a:fillRef>
                <a:effectRef idx="1">
                  <a:schemeClr val="accent1"/>
                </a:effectRef>
                <a:fontRef idx="minor">
                  <a:schemeClr val="tx1"/>
                </a:fontRef>
              </p:style>
            </p:cxnSp>
            <p:sp>
              <p:nvSpPr>
                <p:cNvPr id="155" name="Oval 154"/>
                <p:cNvSpPr/>
                <p:nvPr/>
              </p:nvSpPr>
              <p:spPr>
                <a:xfrm>
                  <a:off x="1124034" y="1491957"/>
                  <a:ext cx="182880" cy="182880"/>
                </a:xfrm>
                <a:prstGeom prst="ellipse">
                  <a:avLst/>
                </a:prstGeom>
                <a:solidFill>
                  <a:schemeClr val="accent3">
                    <a:alpha val="53000"/>
                  </a:scheme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grpSp>
          <p:sp>
            <p:nvSpPr>
              <p:cNvPr id="156" name="Rounded Rectangle 155"/>
              <p:cNvSpPr/>
              <p:nvPr/>
            </p:nvSpPr>
            <p:spPr>
              <a:xfrm>
                <a:off x="6238473" y="4576227"/>
                <a:ext cx="2714725"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indent="285717"/>
                <a:r>
                  <a:rPr lang="en-US" sz="1400" b="1" i="1" dirty="0">
                    <a:effectLst>
                      <a:outerShdw blurRad="50800" dist="38100" dir="13500000" algn="br" rotWithShape="0">
                        <a:prstClr val="black">
                          <a:alpha val="40000"/>
                        </a:prstClr>
                      </a:outerShdw>
                    </a:effectLst>
                  </a:rPr>
                  <a:t>Water-Inland</a:t>
                </a:r>
              </a:p>
            </p:txBody>
          </p:sp>
          <p:grpSp>
            <p:nvGrpSpPr>
              <p:cNvPr id="157" name="Group 156"/>
              <p:cNvGrpSpPr/>
              <p:nvPr/>
            </p:nvGrpSpPr>
            <p:grpSpPr>
              <a:xfrm>
                <a:off x="6178131" y="4605353"/>
                <a:ext cx="484311" cy="484311"/>
                <a:chOff x="481403" y="529259"/>
                <a:chExt cx="484311" cy="484311"/>
              </a:xfrm>
            </p:grpSpPr>
            <p:sp>
              <p:nvSpPr>
                <p:cNvPr id="158" name="Oval 157"/>
                <p:cNvSpPr/>
                <p:nvPr/>
              </p:nvSpPr>
              <p:spPr>
                <a:xfrm>
                  <a:off x="610208" y="570893"/>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59" name="Teardrop 24"/>
                <p:cNvSpPr/>
                <p:nvPr/>
              </p:nvSpPr>
              <p:spPr>
                <a:xfrm rot="8029496">
                  <a:off x="481403" y="529259"/>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sp>
            <p:nvSpPr>
              <p:cNvPr id="160" name="Rounded Rectangle 159"/>
              <p:cNvSpPr/>
              <p:nvPr/>
            </p:nvSpPr>
            <p:spPr>
              <a:xfrm>
                <a:off x="6201879" y="5665271"/>
                <a:ext cx="2986198" cy="369333"/>
              </a:xfrm>
              <a:prstGeom prst="roundRect">
                <a:avLst>
                  <a:gd name="adj" fmla="val 50000"/>
                </a:avLst>
              </a:prstGeom>
              <a:solidFill>
                <a:schemeClr val="tx2">
                  <a:alpha val="53000"/>
                </a:schemeClr>
              </a:solidFill>
              <a:ln w="28575" cmpd="sng">
                <a:solidFill>
                  <a:srgbClr val="548CD1"/>
                </a:solidFill>
              </a:ln>
            </p:spPr>
            <p:style>
              <a:lnRef idx="1">
                <a:schemeClr val="accent1"/>
              </a:lnRef>
              <a:fillRef idx="3">
                <a:schemeClr val="accent1"/>
              </a:fillRef>
              <a:effectRef idx="2">
                <a:schemeClr val="accent1"/>
              </a:effectRef>
              <a:fontRef idx="minor">
                <a:schemeClr val="lt1"/>
              </a:fontRef>
            </p:style>
            <p:txBody>
              <a:bodyPr rtlCol="0" anchor="ctr"/>
              <a:lstStyle/>
              <a:p>
                <a:pPr marL="285717"/>
                <a:r>
                  <a:rPr lang="en-US" sz="1400" b="1" i="1" dirty="0">
                    <a:effectLst>
                      <a:outerShdw blurRad="50800" dist="38100" dir="13500000" algn="br" rotWithShape="0">
                        <a:prstClr val="black">
                          <a:alpha val="40000"/>
                        </a:prstClr>
                      </a:outerShdw>
                    </a:effectLst>
                  </a:rPr>
                  <a:t>Water – Oceans &amp; Coasts</a:t>
                </a:r>
              </a:p>
            </p:txBody>
          </p:sp>
          <p:cxnSp>
            <p:nvCxnSpPr>
              <p:cNvPr id="161" name="Straight Connector 160"/>
              <p:cNvCxnSpPr>
                <a:endCxn id="163" idx="0"/>
              </p:cNvCxnSpPr>
              <p:nvPr/>
            </p:nvCxnSpPr>
            <p:spPr>
              <a:xfrm>
                <a:off x="6508074" y="6029505"/>
                <a:ext cx="0" cy="2999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flipH="1">
                <a:off x="6500258" y="6512370"/>
                <a:ext cx="7816" cy="609790"/>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6416634" y="6329490"/>
                <a:ext cx="182880" cy="182880"/>
              </a:xfrm>
              <a:prstGeom prst="ellipse">
                <a:avLst/>
              </a:prstGeom>
              <a:solidFill>
                <a:srgbClr val="FFFFFF">
                  <a:alpha val="53000"/>
                </a:srgbClr>
              </a:solidFill>
              <a:ln w="12700" cmpd="sng">
                <a:solidFill>
                  <a:srgbClr val="548CD1"/>
                </a:solidFill>
              </a:ln>
              <a:effectLst>
                <a:outerShdw blurRad="40000" dist="23000" dir="5400000" sx="127000" sy="127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i="1" dirty="0"/>
              </a:p>
            </p:txBody>
          </p:sp>
          <p:sp>
            <p:nvSpPr>
              <p:cNvPr id="164" name="Oval 163"/>
              <p:cNvSpPr/>
              <p:nvPr/>
            </p:nvSpPr>
            <p:spPr>
              <a:xfrm>
                <a:off x="6252041" y="5738659"/>
                <a:ext cx="248217" cy="24821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sp>
            <p:nvSpPr>
              <p:cNvPr id="165" name="Teardrop 24"/>
              <p:cNvSpPr/>
              <p:nvPr/>
            </p:nvSpPr>
            <p:spPr>
              <a:xfrm rot="8029496">
                <a:off x="6123236" y="5697025"/>
                <a:ext cx="484311" cy="484311"/>
              </a:xfrm>
              <a:custGeom>
                <a:avLst/>
                <a:gdLst/>
                <a:ahLst/>
                <a:cxnLst/>
                <a:rect l="l" t="t" r="r" b="b"/>
                <a:pathLst>
                  <a:path w="269514" h="269514">
                    <a:moveTo>
                      <a:pt x="71824" y="192134"/>
                    </a:moveTo>
                    <a:cubicBezTo>
                      <a:pt x="87752" y="208729"/>
                      <a:pt x="114116" y="209270"/>
                      <a:pt x="130711" y="193342"/>
                    </a:cubicBezTo>
                    <a:cubicBezTo>
                      <a:pt x="147306" y="177414"/>
                      <a:pt x="147846" y="151050"/>
                      <a:pt x="131919" y="134455"/>
                    </a:cubicBezTo>
                    <a:cubicBezTo>
                      <a:pt x="115991" y="117860"/>
                      <a:pt x="89627" y="117320"/>
                      <a:pt x="73032" y="133248"/>
                    </a:cubicBezTo>
                    <a:cubicBezTo>
                      <a:pt x="56437" y="149176"/>
                      <a:pt x="55896" y="175539"/>
                      <a:pt x="71824" y="192134"/>
                    </a:cubicBezTo>
                    <a:close/>
                    <a:moveTo>
                      <a:pt x="29083" y="240431"/>
                    </a:moveTo>
                    <a:cubicBezTo>
                      <a:pt x="11114" y="222462"/>
                      <a:pt x="0" y="197638"/>
                      <a:pt x="0" y="170219"/>
                    </a:cubicBezTo>
                    <a:lnTo>
                      <a:pt x="1" y="170219"/>
                    </a:lnTo>
                    <a:cubicBezTo>
                      <a:pt x="1" y="115380"/>
                      <a:pt x="44457" y="70924"/>
                      <a:pt x="99296" y="70924"/>
                    </a:cubicBezTo>
                    <a:cubicBezTo>
                      <a:pt x="156035" y="70924"/>
                      <a:pt x="212775" y="47283"/>
                      <a:pt x="269514" y="0"/>
                    </a:cubicBezTo>
                    <a:cubicBezTo>
                      <a:pt x="222231" y="56739"/>
                      <a:pt x="198590" y="113479"/>
                      <a:pt x="198590" y="170219"/>
                    </a:cubicBezTo>
                    <a:cubicBezTo>
                      <a:pt x="198590" y="225058"/>
                      <a:pt x="154134" y="269514"/>
                      <a:pt x="99295" y="269514"/>
                    </a:cubicBezTo>
                    <a:cubicBezTo>
                      <a:pt x="71876" y="269514"/>
                      <a:pt x="47052" y="258400"/>
                      <a:pt x="29083" y="240431"/>
                    </a:cubicBezTo>
                    <a:close/>
                  </a:path>
                </a:pathLst>
              </a:cu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p>
            </p:txBody>
          </p:sp>
        </p:grpSp>
      </p:grpSp>
      <p:sp>
        <p:nvSpPr>
          <p:cNvPr id="167" name="Round Diagonal Corner Rectangle 166"/>
          <p:cNvSpPr/>
          <p:nvPr/>
        </p:nvSpPr>
        <p:spPr>
          <a:xfrm>
            <a:off x="-176416" y="406531"/>
            <a:ext cx="5210747"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17" name="Rectangle 16"/>
          <p:cNvSpPr/>
          <p:nvPr/>
        </p:nvSpPr>
        <p:spPr>
          <a:xfrm>
            <a:off x="153358" y="467828"/>
            <a:ext cx="4502323" cy="369332"/>
          </a:xfrm>
          <a:prstGeom prst="rect">
            <a:avLst/>
          </a:prstGeom>
        </p:spPr>
        <p:txBody>
          <a:bodyPr wrap="none">
            <a:spAutoFit/>
          </a:bodyPr>
          <a:lstStyle/>
          <a:p>
            <a:r>
              <a:rPr lang="en-US" dirty="0">
                <a:solidFill>
                  <a:schemeClr val="bg1"/>
                </a:solidFill>
                <a:latin typeface="Times New Roman" charset="0"/>
                <a:ea typeface="Times New Roman" charset="0"/>
                <a:cs typeface="Times New Roman" charset="0"/>
              </a:rPr>
              <a:t>National Geospatial Data Assets Data </a:t>
            </a:r>
            <a:r>
              <a:rPr lang="en-US" dirty="0" smtClean="0">
                <a:solidFill>
                  <a:schemeClr val="bg1"/>
                </a:solidFill>
                <a:latin typeface="Times New Roman" charset="0"/>
                <a:ea typeface="Times New Roman" charset="0"/>
                <a:cs typeface="Times New Roman" charset="0"/>
              </a:rPr>
              <a:t>Themes </a:t>
            </a:r>
            <a:endParaRPr lang="en-US" dirty="0">
              <a:solidFill>
                <a:schemeClr val="bg1"/>
              </a:solidFill>
              <a:latin typeface="Times New Roman" charset="0"/>
              <a:ea typeface="Times New Roman" charset="0"/>
              <a:cs typeface="Times New Roman" charset="0"/>
            </a:endParaRPr>
          </a:p>
        </p:txBody>
      </p:sp>
      <p:sp>
        <p:nvSpPr>
          <p:cNvPr id="179" name="Rectangle 178"/>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81" name="Picture 180" descr="fgdc-new-logo-final-dkbg.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2" name="Slide Number Placeholder 1"/>
          <p:cNvSpPr>
            <a:spLocks noGrp="1"/>
          </p:cNvSpPr>
          <p:nvPr>
            <p:ph type="sldNum" sz="quarter" idx="12"/>
          </p:nvPr>
        </p:nvSpPr>
        <p:spPr>
          <a:xfrm>
            <a:off x="6945985" y="4814903"/>
            <a:ext cx="2057400" cy="273844"/>
          </a:xfrm>
        </p:spPr>
        <p:txBody>
          <a:bodyPr/>
          <a:lstStyle/>
          <a:p>
            <a:fld id="{C1143F85-D312-184F-9C08-8081E9346C9F}" type="slidenum">
              <a:rPr lang="en-US" b="1" smtClean="0">
                <a:solidFill>
                  <a:schemeClr val="bg1"/>
                </a:solidFill>
              </a:rPr>
              <a:t>16</a:t>
            </a:fld>
            <a:endParaRPr lang="en-US" b="1" dirty="0">
              <a:solidFill>
                <a:schemeClr val="bg1"/>
              </a:solidFill>
            </a:endParaRPr>
          </a:p>
        </p:txBody>
      </p:sp>
      <p:sp>
        <p:nvSpPr>
          <p:cNvPr id="185" name="TextBox 184"/>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grpSp>
        <p:nvGrpSpPr>
          <p:cNvPr id="168" name="Group 167"/>
          <p:cNvGrpSpPr/>
          <p:nvPr/>
        </p:nvGrpSpPr>
        <p:grpSpPr>
          <a:xfrm>
            <a:off x="4318571" y="3916307"/>
            <a:ext cx="1171579" cy="1173633"/>
            <a:chOff x="3431835" y="1635646"/>
            <a:chExt cx="1728192" cy="1728192"/>
          </a:xfrm>
          <a:effectLst>
            <a:glow rad="63500">
              <a:schemeClr val="accent3">
                <a:satMod val="175000"/>
                <a:alpha val="40000"/>
              </a:schemeClr>
            </a:glow>
            <a:outerShdw blurRad="50800" dist="38100" dir="2700000" algn="tl" rotWithShape="0">
              <a:prstClr val="black">
                <a:alpha val="40000"/>
              </a:prstClr>
            </a:outerShdw>
          </a:effectLst>
        </p:grpSpPr>
        <p:sp>
          <p:nvSpPr>
            <p:cNvPr id="169" name="Oval 168"/>
            <p:cNvSpPr/>
            <p:nvPr/>
          </p:nvSpPr>
          <p:spPr>
            <a:xfrm>
              <a:off x="3431835" y="1635646"/>
              <a:ext cx="1728192" cy="1728192"/>
            </a:xfrm>
            <a:prstGeom prst="ellipse">
              <a:avLst/>
            </a:prstGeom>
            <a:solidFill>
              <a:srgbClr val="0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en-US" sz="800" dirty="0">
                <a:cs typeface="Arial"/>
              </a:endParaRPr>
            </a:p>
            <a:p>
              <a:pPr algn="ctr"/>
              <a:endParaRPr lang="en-US" sz="800" dirty="0">
                <a:cs typeface="Arial"/>
              </a:endParaRPr>
            </a:p>
            <a:p>
              <a:pPr algn="ctr"/>
              <a:r>
                <a:rPr lang="en-US" sz="1000" dirty="0" smtClean="0">
                  <a:cs typeface="Arial"/>
                </a:rPr>
                <a:t>Data</a:t>
              </a:r>
            </a:p>
            <a:p>
              <a:pPr algn="ctr"/>
              <a:endParaRPr lang="en-US" sz="800" dirty="0">
                <a:cs typeface="Arial"/>
              </a:endParaRPr>
            </a:p>
            <a:p>
              <a:pPr algn="ctr"/>
              <a:r>
                <a:rPr lang="en-US" sz="800" i="1" dirty="0" smtClean="0">
                  <a:cs typeface="Arial"/>
                </a:rPr>
                <a:t>Discoverable, Accessible,</a:t>
              </a:r>
            </a:p>
            <a:p>
              <a:pPr algn="ctr"/>
              <a:r>
                <a:rPr lang="en-US" sz="800" i="1" dirty="0" smtClean="0">
                  <a:cs typeface="Arial"/>
                </a:rPr>
                <a:t> Usable</a:t>
              </a:r>
              <a:endParaRPr lang="en-US" sz="800" i="1" dirty="0">
                <a:cs typeface="Arial"/>
              </a:endParaRPr>
            </a:p>
          </p:txBody>
        </p:sp>
        <p:sp>
          <p:nvSpPr>
            <p:cNvPr id="170" name="Freeform 6"/>
            <p:cNvSpPr>
              <a:spLocks noEditPoints="1"/>
            </p:cNvSpPr>
            <p:nvPr/>
          </p:nvSpPr>
          <p:spPr bwMode="auto">
            <a:xfrm>
              <a:off x="4082781" y="1824374"/>
              <a:ext cx="426299" cy="435827"/>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200" dirty="0">
                <a:latin typeface="Arial"/>
                <a:cs typeface="Arial"/>
              </a:endParaRPr>
            </a:p>
          </p:txBody>
        </p:sp>
      </p:grpSp>
    </p:spTree>
    <p:extLst>
      <p:ext uri="{BB962C8B-B14F-4D97-AF65-F5344CB8AC3E}">
        <p14:creationId xmlns:p14="http://schemas.microsoft.com/office/powerpoint/2010/main" val="10864637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cstate="email">
            <a:alphaModFix amt="70000"/>
            <a:extLst>
              <a:ext uri="{28A0092B-C50C-407E-A947-70E740481C1C}">
                <a14:useLocalDpi xmlns:a14="http://schemas.microsoft.com/office/drawing/2010/main"/>
              </a:ext>
            </a:extLst>
          </a:blip>
          <a:stretch>
            <a:fillRect/>
          </a:stretch>
        </p:blipFill>
        <p:spPr>
          <a:xfrm>
            <a:off x="0" y="-25319"/>
            <a:ext cx="9144000" cy="5168819"/>
          </a:xfrm>
          <a:prstGeom prst="rect">
            <a:avLst/>
          </a:prstGeom>
        </p:spPr>
      </p:pic>
      <p:sp>
        <p:nvSpPr>
          <p:cNvPr id="2" name="Slide Number Placeholder 1"/>
          <p:cNvSpPr>
            <a:spLocks noGrp="1"/>
          </p:cNvSpPr>
          <p:nvPr>
            <p:ph type="sldNum" sz="quarter" idx="12"/>
          </p:nvPr>
        </p:nvSpPr>
        <p:spPr/>
        <p:txBody>
          <a:bodyPr/>
          <a:lstStyle/>
          <a:p>
            <a:fld id="{C1143F85-D312-184F-9C08-8081E9346C9F}" type="slidenum">
              <a:rPr lang="en-US" smtClean="0"/>
              <a:t>17</a:t>
            </a:fld>
            <a:endParaRPr lang="en-US" dirty="0"/>
          </a:p>
        </p:txBody>
      </p:sp>
      <p:grpSp>
        <p:nvGrpSpPr>
          <p:cNvPr id="9" name="Group 8"/>
          <p:cNvGrpSpPr/>
          <p:nvPr/>
        </p:nvGrpSpPr>
        <p:grpSpPr>
          <a:xfrm>
            <a:off x="2128483" y="1423466"/>
            <a:ext cx="975519" cy="977230"/>
            <a:chOff x="3431835" y="1635646"/>
            <a:chExt cx="1728192" cy="1728192"/>
          </a:xfrm>
          <a:effectLst>
            <a:outerShdw blurRad="50800" dist="38100" dir="2700000" algn="tl" rotWithShape="0">
              <a:prstClr val="black">
                <a:alpha val="40000"/>
              </a:prstClr>
            </a:outerShdw>
          </a:effectLst>
        </p:grpSpPr>
        <p:sp>
          <p:nvSpPr>
            <p:cNvPr id="21" name="Oval 20"/>
            <p:cNvSpPr/>
            <p:nvPr/>
          </p:nvSpPr>
          <p:spPr>
            <a:xfrm>
              <a:off x="3431835" y="1635646"/>
              <a:ext cx="1728192" cy="1728192"/>
            </a:xfrm>
            <a:prstGeom prst="ellipse">
              <a:avLst/>
            </a:prstGeom>
            <a:solidFill>
              <a:srgbClr val="000000">
                <a:alpha val="3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en-US" sz="1050" dirty="0">
                <a:cs typeface="Arial"/>
              </a:endParaRPr>
            </a:p>
            <a:p>
              <a:pPr algn="ctr"/>
              <a:endParaRPr lang="en-US" sz="1050" dirty="0">
                <a:cs typeface="Arial"/>
              </a:endParaRPr>
            </a:p>
            <a:p>
              <a:pPr algn="ctr"/>
              <a:r>
                <a:rPr lang="en-US" sz="1200" dirty="0" smtClean="0">
                  <a:cs typeface="Arial"/>
                </a:rPr>
                <a:t>Data</a:t>
              </a:r>
            </a:p>
            <a:p>
              <a:pPr algn="ctr"/>
              <a:endParaRPr lang="en-US" sz="1050" dirty="0">
                <a:cs typeface="Arial"/>
              </a:endParaRPr>
            </a:p>
          </p:txBody>
        </p:sp>
        <p:sp>
          <p:nvSpPr>
            <p:cNvPr id="22" name="Freeform 6"/>
            <p:cNvSpPr>
              <a:spLocks noEditPoints="1"/>
            </p:cNvSpPr>
            <p:nvPr/>
          </p:nvSpPr>
          <p:spPr bwMode="auto">
            <a:xfrm>
              <a:off x="4082781" y="1824374"/>
              <a:ext cx="426299" cy="435827"/>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bg1">
                <a:alpha val="44000"/>
              </a:schemeClr>
            </a:solidFill>
            <a:ln>
              <a:noFill/>
            </a:ln>
          </p:spPr>
          <p:txBody>
            <a:bodyPr vert="horz" wrap="square" lIns="91440" tIns="45720" rIns="91440" bIns="45720" numCol="1" anchor="t" anchorCtr="0" compatLnSpc="1">
              <a:prstTxWarp prst="textNoShape">
                <a:avLst/>
              </a:prstTxWarp>
            </a:bodyPr>
            <a:lstStyle/>
            <a:p>
              <a:endParaRPr lang="en-US" dirty="0">
                <a:latin typeface="Arial"/>
                <a:cs typeface="Arial"/>
              </a:endParaRPr>
            </a:p>
          </p:txBody>
        </p:sp>
      </p:grpSp>
      <p:sp>
        <p:nvSpPr>
          <p:cNvPr id="10" name="Oval 9"/>
          <p:cNvSpPr/>
          <p:nvPr/>
        </p:nvSpPr>
        <p:spPr>
          <a:xfrm>
            <a:off x="3658193" y="1031793"/>
            <a:ext cx="1789168" cy="1792303"/>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endParaRPr lang="en-US" sz="1400" dirty="0" smtClean="0">
              <a:cs typeface="Arial"/>
            </a:endParaRPr>
          </a:p>
          <a:p>
            <a:pPr algn="ctr"/>
            <a:endParaRPr lang="en-US" sz="1400" dirty="0">
              <a:cs typeface="Arial"/>
            </a:endParaRPr>
          </a:p>
          <a:p>
            <a:pPr algn="ctr"/>
            <a:endParaRPr lang="en-US" sz="1400" dirty="0" smtClean="0">
              <a:cs typeface="Arial"/>
            </a:endParaRPr>
          </a:p>
          <a:p>
            <a:pPr algn="ctr"/>
            <a:r>
              <a:rPr lang="en-US" sz="1600" b="1" dirty="0" smtClean="0">
                <a:cs typeface="Arial"/>
              </a:rPr>
              <a:t>Technology</a:t>
            </a:r>
          </a:p>
          <a:p>
            <a:pPr algn="ctr"/>
            <a:endParaRPr lang="en-US" sz="1400" dirty="0" smtClean="0">
              <a:cs typeface="Arial"/>
            </a:endParaRPr>
          </a:p>
          <a:p>
            <a:pPr algn="ctr"/>
            <a:r>
              <a:rPr lang="en-US" sz="1400" i="1" dirty="0" smtClean="0">
                <a:cs typeface="Arial"/>
              </a:rPr>
              <a:t>Tools, Applications </a:t>
            </a:r>
          </a:p>
          <a:p>
            <a:pPr algn="ctr"/>
            <a:r>
              <a:rPr lang="en-US" sz="1400" i="1" dirty="0" smtClean="0">
                <a:cs typeface="Arial"/>
              </a:rPr>
              <a:t>&amp; Services</a:t>
            </a:r>
            <a:endParaRPr lang="en-US" sz="1400" i="1" dirty="0">
              <a:cs typeface="Arial"/>
            </a:endParaRPr>
          </a:p>
        </p:txBody>
      </p:sp>
      <p:grpSp>
        <p:nvGrpSpPr>
          <p:cNvPr id="11" name="Group 10"/>
          <p:cNvGrpSpPr/>
          <p:nvPr/>
        </p:nvGrpSpPr>
        <p:grpSpPr>
          <a:xfrm>
            <a:off x="613446" y="1458610"/>
            <a:ext cx="918125" cy="919735"/>
            <a:chOff x="1076338" y="1960914"/>
            <a:chExt cx="1789168" cy="1792303"/>
          </a:xfrm>
          <a:effectLst>
            <a:outerShdw blurRad="50800" dist="38100" dir="2700000" algn="tl" rotWithShape="0">
              <a:prstClr val="black">
                <a:alpha val="40000"/>
              </a:prstClr>
            </a:outerShdw>
          </a:effectLst>
        </p:grpSpPr>
        <p:sp>
          <p:nvSpPr>
            <p:cNvPr id="19" name="Oval 18"/>
            <p:cNvSpPr/>
            <p:nvPr/>
          </p:nvSpPr>
          <p:spPr>
            <a:xfrm>
              <a:off x="1076338" y="1960914"/>
              <a:ext cx="1789168" cy="1792303"/>
            </a:xfrm>
            <a:prstGeom prst="ellipse">
              <a:avLst/>
            </a:prstGeom>
            <a:solidFill>
              <a:srgbClr val="0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050" dirty="0">
                <a:latin typeface="Arial"/>
                <a:cs typeface="Arial"/>
              </a:endParaRPr>
            </a:p>
            <a:p>
              <a:pPr algn="ctr"/>
              <a:endParaRPr lang="en-US" sz="1050" dirty="0" smtClean="0">
                <a:latin typeface="Arial"/>
                <a:cs typeface="Arial"/>
              </a:endParaRPr>
            </a:p>
            <a:p>
              <a:pPr algn="ctr"/>
              <a:endParaRPr lang="en-US" sz="1050" dirty="0" smtClean="0">
                <a:cs typeface="Arial"/>
              </a:endParaRPr>
            </a:p>
            <a:p>
              <a:pPr algn="ctr"/>
              <a:r>
                <a:rPr lang="en-US" sz="1200" dirty="0" smtClean="0">
                  <a:cs typeface="Arial"/>
                </a:rPr>
                <a:t>People</a:t>
              </a:r>
            </a:p>
            <a:p>
              <a:pPr algn="ctr"/>
              <a:endParaRPr lang="en-US" sz="1000" i="1" dirty="0" smtClean="0">
                <a:cs typeface="Arial"/>
              </a:endParaRPr>
            </a:p>
          </p:txBody>
        </p:sp>
        <p:sp>
          <p:nvSpPr>
            <p:cNvPr id="20" name="Freeform 19"/>
            <p:cNvSpPr>
              <a:spLocks noChangeAspect="1" noEditPoints="1"/>
            </p:cNvSpPr>
            <p:nvPr/>
          </p:nvSpPr>
          <p:spPr bwMode="auto">
            <a:xfrm>
              <a:off x="1673209" y="2160424"/>
              <a:ext cx="595427" cy="516155"/>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alpha val="44000"/>
              </a:schemeClr>
            </a:solidFill>
            <a:ln w="0">
              <a:noFill/>
              <a:prstDash val="solid"/>
              <a:round/>
              <a:headEnd/>
              <a:tailEnd/>
            </a:ln>
            <a:effectLst>
              <a:outerShdw blurRad="50800" dist="38100" algn="l" rotWithShape="0">
                <a:schemeClr val="bg2">
                  <a:lumMod val="75000"/>
                  <a:alpha val="40000"/>
                </a:scheme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grpSp>
      <p:grpSp>
        <p:nvGrpSpPr>
          <p:cNvPr id="12" name="Group 11"/>
          <p:cNvGrpSpPr>
            <a:grpSpLocks noChangeAspect="1"/>
          </p:cNvGrpSpPr>
          <p:nvPr/>
        </p:nvGrpSpPr>
        <p:grpSpPr bwMode="auto">
          <a:xfrm>
            <a:off x="4244284" y="1187283"/>
            <a:ext cx="616986" cy="616986"/>
            <a:chOff x="3161" y="1707"/>
            <a:chExt cx="292" cy="292"/>
          </a:xfrm>
        </p:grpSpPr>
        <p:sp>
          <p:nvSpPr>
            <p:cNvPr id="17" name="AutoShape 19"/>
            <p:cNvSpPr>
              <a:spLocks noChangeAspect="1" noChangeArrowheads="1" noTextEdit="1"/>
            </p:cNvSpPr>
            <p:nvPr/>
          </p:nvSpPr>
          <p:spPr bwMode="auto">
            <a:xfrm>
              <a:off x="3161" y="1707"/>
              <a:ext cx="292"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25"/>
            <p:cNvSpPr>
              <a:spLocks noEditPoints="1"/>
            </p:cNvSpPr>
            <p:nvPr/>
          </p:nvSpPr>
          <p:spPr bwMode="auto">
            <a:xfrm>
              <a:off x="3172" y="1715"/>
              <a:ext cx="261" cy="256"/>
            </a:xfrm>
            <a:custGeom>
              <a:avLst/>
              <a:gdLst>
                <a:gd name="T0" fmla="*/ 1794 w 5230"/>
                <a:gd name="T1" fmla="*/ 5023 h 5099"/>
                <a:gd name="T2" fmla="*/ 375 w 5230"/>
                <a:gd name="T3" fmla="*/ 4468 h 5099"/>
                <a:gd name="T4" fmla="*/ 199 w 5230"/>
                <a:gd name="T5" fmla="*/ 3952 h 5099"/>
                <a:gd name="T6" fmla="*/ 168 w 5230"/>
                <a:gd name="T7" fmla="*/ 3588 h 5099"/>
                <a:gd name="T8" fmla="*/ 401 w 5230"/>
                <a:gd name="T9" fmla="*/ 3787 h 5099"/>
                <a:gd name="T10" fmla="*/ 5027 w 5230"/>
                <a:gd name="T11" fmla="*/ 3813 h 5099"/>
                <a:gd name="T12" fmla="*/ 5230 w 5230"/>
                <a:gd name="T13" fmla="*/ 3651 h 5099"/>
                <a:gd name="T14" fmla="*/ 5230 w 5230"/>
                <a:gd name="T15" fmla="*/ 3982 h 5099"/>
                <a:gd name="T16" fmla="*/ 4999 w 5230"/>
                <a:gd name="T17" fmla="*/ 4511 h 5099"/>
                <a:gd name="T18" fmla="*/ 3752 w 5230"/>
                <a:gd name="T19" fmla="*/ 5000 h 5099"/>
                <a:gd name="T20" fmla="*/ 1794 w 5230"/>
                <a:gd name="T21" fmla="*/ 5023 h 5099"/>
                <a:gd name="T22" fmla="*/ 1460 w 5230"/>
                <a:gd name="T23" fmla="*/ 3933 h 5099"/>
                <a:gd name="T24" fmla="*/ 202 w 5230"/>
                <a:gd name="T25" fmla="*/ 2939 h 5099"/>
                <a:gd name="T26" fmla="*/ 172 w 5230"/>
                <a:gd name="T27" fmla="*/ 2597 h 5099"/>
                <a:gd name="T28" fmla="*/ 397 w 5230"/>
                <a:gd name="T29" fmla="*/ 2777 h 5099"/>
                <a:gd name="T30" fmla="*/ 4941 w 5230"/>
                <a:gd name="T31" fmla="*/ 2846 h 5099"/>
                <a:gd name="T32" fmla="*/ 5230 w 5230"/>
                <a:gd name="T33" fmla="*/ 2641 h 5099"/>
                <a:gd name="T34" fmla="*/ 5229 w 5230"/>
                <a:gd name="T35" fmla="*/ 2947 h 5099"/>
                <a:gd name="T36" fmla="*/ 3880 w 5230"/>
                <a:gd name="T37" fmla="*/ 3960 h 5099"/>
                <a:gd name="T38" fmla="*/ 1460 w 5230"/>
                <a:gd name="T39" fmla="*/ 3933 h 5099"/>
                <a:gd name="T40" fmla="*/ 1817 w 5230"/>
                <a:gd name="T41" fmla="*/ 2979 h 5099"/>
                <a:gd name="T42" fmla="*/ 186 w 5230"/>
                <a:gd name="T43" fmla="*/ 1794 h 5099"/>
                <a:gd name="T44" fmla="*/ 186 w 5230"/>
                <a:gd name="T45" fmla="*/ 1578 h 5099"/>
                <a:gd name="T46" fmla="*/ 432 w 5230"/>
                <a:gd name="T47" fmla="*/ 1773 h 5099"/>
                <a:gd name="T48" fmla="*/ 4903 w 5230"/>
                <a:gd name="T49" fmla="*/ 1838 h 5099"/>
                <a:gd name="T50" fmla="*/ 5230 w 5230"/>
                <a:gd name="T51" fmla="*/ 1605 h 5099"/>
                <a:gd name="T52" fmla="*/ 5230 w 5230"/>
                <a:gd name="T53" fmla="*/ 1949 h 5099"/>
                <a:gd name="T54" fmla="*/ 5012 w 5230"/>
                <a:gd name="T55" fmla="*/ 2477 h 5099"/>
                <a:gd name="T56" fmla="*/ 1817 w 5230"/>
                <a:gd name="T57" fmla="*/ 2979 h 5099"/>
                <a:gd name="T58" fmla="*/ 1685 w 5230"/>
                <a:gd name="T59" fmla="*/ 1942 h 5099"/>
                <a:gd name="T60" fmla="*/ 295 w 5230"/>
                <a:gd name="T61" fmla="*/ 1292 h 5099"/>
                <a:gd name="T62" fmla="*/ 2185 w 5230"/>
                <a:gd name="T63" fmla="*/ 148 h 5099"/>
                <a:gd name="T64" fmla="*/ 5230 w 5230"/>
                <a:gd name="T65" fmla="*/ 1067 h 5099"/>
                <a:gd name="T66" fmla="*/ 4490 w 5230"/>
                <a:gd name="T67" fmla="*/ 1753 h 5099"/>
                <a:gd name="T68" fmla="*/ 1685 w 5230"/>
                <a:gd name="T69" fmla="*/ 1942 h 5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30" h="5099">
                  <a:moveTo>
                    <a:pt x="1794" y="5023"/>
                  </a:moveTo>
                  <a:cubicBezTo>
                    <a:pt x="1336" y="4956"/>
                    <a:pt x="550" y="4648"/>
                    <a:pt x="375" y="4468"/>
                  </a:cubicBezTo>
                  <a:cubicBezTo>
                    <a:pt x="276" y="4365"/>
                    <a:pt x="220" y="4201"/>
                    <a:pt x="199" y="3952"/>
                  </a:cubicBezTo>
                  <a:lnTo>
                    <a:pt x="168" y="3588"/>
                  </a:lnTo>
                  <a:lnTo>
                    <a:pt x="401" y="3787"/>
                  </a:lnTo>
                  <a:cubicBezTo>
                    <a:pt x="1307" y="4558"/>
                    <a:pt x="4076" y="4574"/>
                    <a:pt x="5027" y="3813"/>
                  </a:cubicBezTo>
                  <a:lnTo>
                    <a:pt x="5230" y="3651"/>
                  </a:lnTo>
                  <a:lnTo>
                    <a:pt x="5230" y="3982"/>
                  </a:lnTo>
                  <a:cubicBezTo>
                    <a:pt x="5230" y="4277"/>
                    <a:pt x="5204" y="4336"/>
                    <a:pt x="4999" y="4511"/>
                  </a:cubicBezTo>
                  <a:cubicBezTo>
                    <a:pt x="4715" y="4752"/>
                    <a:pt x="4352" y="4895"/>
                    <a:pt x="3752" y="5000"/>
                  </a:cubicBezTo>
                  <a:cubicBezTo>
                    <a:pt x="3253" y="5088"/>
                    <a:pt x="2317" y="5099"/>
                    <a:pt x="1794" y="5023"/>
                  </a:cubicBezTo>
                  <a:close/>
                  <a:moveTo>
                    <a:pt x="1460" y="3933"/>
                  </a:moveTo>
                  <a:cubicBezTo>
                    <a:pt x="584" y="3726"/>
                    <a:pt x="248" y="3460"/>
                    <a:pt x="202" y="2939"/>
                  </a:cubicBezTo>
                  <a:lnTo>
                    <a:pt x="172" y="2597"/>
                  </a:lnTo>
                  <a:lnTo>
                    <a:pt x="397" y="2777"/>
                  </a:lnTo>
                  <a:cubicBezTo>
                    <a:pt x="1322" y="3516"/>
                    <a:pt x="3944" y="3556"/>
                    <a:pt x="4941" y="2846"/>
                  </a:cubicBezTo>
                  <a:lnTo>
                    <a:pt x="5230" y="2641"/>
                  </a:lnTo>
                  <a:lnTo>
                    <a:pt x="5229" y="2947"/>
                  </a:lnTo>
                  <a:cubicBezTo>
                    <a:pt x="5229" y="3474"/>
                    <a:pt x="4826" y="3776"/>
                    <a:pt x="3880" y="3960"/>
                  </a:cubicBezTo>
                  <a:cubicBezTo>
                    <a:pt x="3255" y="4082"/>
                    <a:pt x="2029" y="4068"/>
                    <a:pt x="1460" y="3933"/>
                  </a:cubicBezTo>
                  <a:close/>
                  <a:moveTo>
                    <a:pt x="1817" y="2979"/>
                  </a:moveTo>
                  <a:cubicBezTo>
                    <a:pt x="626" y="2785"/>
                    <a:pt x="186" y="2466"/>
                    <a:pt x="186" y="1794"/>
                  </a:cubicBezTo>
                  <a:lnTo>
                    <a:pt x="186" y="1578"/>
                  </a:lnTo>
                  <a:lnTo>
                    <a:pt x="432" y="1773"/>
                  </a:lnTo>
                  <a:cubicBezTo>
                    <a:pt x="1348" y="2499"/>
                    <a:pt x="3928" y="2537"/>
                    <a:pt x="4903" y="1838"/>
                  </a:cubicBezTo>
                  <a:lnTo>
                    <a:pt x="5230" y="1605"/>
                  </a:lnTo>
                  <a:lnTo>
                    <a:pt x="5230" y="1949"/>
                  </a:lnTo>
                  <a:cubicBezTo>
                    <a:pt x="5230" y="2252"/>
                    <a:pt x="5204" y="2314"/>
                    <a:pt x="5012" y="2477"/>
                  </a:cubicBezTo>
                  <a:cubicBezTo>
                    <a:pt x="4464" y="2944"/>
                    <a:pt x="3009" y="3173"/>
                    <a:pt x="1817" y="2979"/>
                  </a:cubicBezTo>
                  <a:close/>
                  <a:moveTo>
                    <a:pt x="1685" y="1942"/>
                  </a:moveTo>
                  <a:cubicBezTo>
                    <a:pt x="880" y="1779"/>
                    <a:pt x="456" y="1580"/>
                    <a:pt x="295" y="1292"/>
                  </a:cubicBezTo>
                  <a:cubicBezTo>
                    <a:pt x="0" y="764"/>
                    <a:pt x="779" y="292"/>
                    <a:pt x="2185" y="148"/>
                  </a:cubicBezTo>
                  <a:cubicBezTo>
                    <a:pt x="3641" y="0"/>
                    <a:pt x="5230" y="479"/>
                    <a:pt x="5230" y="1067"/>
                  </a:cubicBezTo>
                  <a:cubicBezTo>
                    <a:pt x="5230" y="1293"/>
                    <a:pt x="4904" y="1595"/>
                    <a:pt x="4490" y="1753"/>
                  </a:cubicBezTo>
                  <a:cubicBezTo>
                    <a:pt x="3821" y="2008"/>
                    <a:pt x="2463" y="2100"/>
                    <a:pt x="1685" y="19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 name="Cube 12"/>
          <p:cNvSpPr/>
          <p:nvPr/>
        </p:nvSpPr>
        <p:spPr>
          <a:xfrm>
            <a:off x="2854163" y="1345490"/>
            <a:ext cx="1080925" cy="1164908"/>
          </a:xfrm>
          <a:prstGeom prst="cube">
            <a:avLst>
              <a:gd name="adj" fmla="val 49586"/>
            </a:avLst>
          </a:prstGeom>
          <a:solidFill>
            <a:schemeClr val="bg2">
              <a:lumMod val="50000"/>
              <a:alpha val="70000"/>
            </a:schemeClr>
          </a:solidFill>
          <a:ln>
            <a:solidFill>
              <a:schemeClr val="tx1">
                <a:lumMod val="50000"/>
                <a:lumOff val="50000"/>
                <a:alpha val="34000"/>
              </a:schemeClr>
            </a:solidFill>
          </a:ln>
          <a:effectLst>
            <a:glow rad="12700">
              <a:schemeClr val="accent3">
                <a:satMod val="175000"/>
                <a:alpha val="6000"/>
              </a:schemeClr>
            </a:glow>
            <a:innerShdw blurRad="63500" dist="50800" dir="13500000">
              <a:prstClr val="black">
                <a:alpha val="50000"/>
              </a:prstClr>
            </a:innerShdw>
          </a:effectLst>
          <a:scene3d>
            <a:camera prst="isometricLeftDown"/>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1297397" y="1336023"/>
            <a:ext cx="1080925" cy="1164908"/>
          </a:xfrm>
          <a:prstGeom prst="cube">
            <a:avLst>
              <a:gd name="adj" fmla="val 49586"/>
            </a:avLst>
          </a:prstGeom>
          <a:solidFill>
            <a:schemeClr val="bg2">
              <a:lumMod val="50000"/>
              <a:alpha val="70000"/>
            </a:schemeClr>
          </a:solidFill>
          <a:ln>
            <a:solidFill>
              <a:schemeClr val="tx1">
                <a:lumMod val="50000"/>
                <a:lumOff val="50000"/>
                <a:alpha val="34000"/>
              </a:schemeClr>
            </a:solidFill>
          </a:ln>
          <a:effectLst>
            <a:glow rad="12700">
              <a:schemeClr val="accent3">
                <a:satMod val="175000"/>
                <a:alpha val="6000"/>
              </a:schemeClr>
            </a:glow>
            <a:innerShdw blurRad="63500" dist="50800" dir="13500000">
              <a:prstClr val="black">
                <a:alpha val="50000"/>
              </a:prstClr>
            </a:innerShdw>
          </a:effectLst>
          <a:scene3d>
            <a:camera prst="isometricLeftDown"/>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417325" y="1561743"/>
            <a:ext cx="867545" cy="600164"/>
          </a:xfrm>
          <a:prstGeom prst="rect">
            <a:avLst/>
          </a:prstGeom>
          <a:noFill/>
        </p:spPr>
        <p:txBody>
          <a:bodyPr wrap="none" rtlCol="0">
            <a:spAutoFit/>
          </a:bodyPr>
          <a:lstStyle/>
          <a:p>
            <a:pPr algn="ctr"/>
            <a:r>
              <a:rPr lang="en-US" sz="1100" i="1" dirty="0" smtClean="0">
                <a:solidFill>
                  <a:schemeClr val="bg2"/>
                </a:solidFill>
              </a:rPr>
              <a:t>Policy</a:t>
            </a:r>
          </a:p>
          <a:p>
            <a:pPr algn="ctr"/>
            <a:endParaRPr lang="en-US" sz="1100" i="1" dirty="0" smtClean="0">
              <a:solidFill>
                <a:schemeClr val="bg2"/>
              </a:solidFill>
            </a:endParaRPr>
          </a:p>
          <a:p>
            <a:pPr algn="ctr"/>
            <a:r>
              <a:rPr lang="en-US" sz="1100" i="1" dirty="0" smtClean="0">
                <a:solidFill>
                  <a:schemeClr val="bg2"/>
                </a:solidFill>
              </a:rPr>
              <a:t>Governance</a:t>
            </a:r>
          </a:p>
        </p:txBody>
      </p:sp>
      <p:sp>
        <p:nvSpPr>
          <p:cNvPr id="16" name="TextBox 15"/>
          <p:cNvSpPr txBox="1"/>
          <p:nvPr/>
        </p:nvSpPr>
        <p:spPr>
          <a:xfrm>
            <a:off x="3009884" y="1547044"/>
            <a:ext cx="817853" cy="600164"/>
          </a:xfrm>
          <a:prstGeom prst="rect">
            <a:avLst/>
          </a:prstGeom>
          <a:noFill/>
        </p:spPr>
        <p:txBody>
          <a:bodyPr wrap="none" rtlCol="0">
            <a:spAutoFit/>
          </a:bodyPr>
          <a:lstStyle/>
          <a:p>
            <a:r>
              <a:rPr lang="en-US" sz="1100" i="1" dirty="0" smtClean="0">
                <a:solidFill>
                  <a:schemeClr val="bg2"/>
                </a:solidFill>
              </a:rPr>
              <a:t>Standards</a:t>
            </a:r>
          </a:p>
          <a:p>
            <a:endParaRPr lang="en-US" sz="1100" i="1" dirty="0" smtClean="0">
              <a:solidFill>
                <a:schemeClr val="bg2"/>
              </a:solidFill>
            </a:endParaRPr>
          </a:p>
          <a:p>
            <a:r>
              <a:rPr lang="en-US" sz="1100" i="1" dirty="0" smtClean="0">
                <a:solidFill>
                  <a:schemeClr val="bg2"/>
                </a:solidFill>
              </a:rPr>
              <a:t>Procedures</a:t>
            </a:r>
            <a:endParaRPr lang="en-US" sz="1100" i="1" dirty="0">
              <a:solidFill>
                <a:schemeClr val="bg2"/>
              </a:solidFill>
            </a:endParaRPr>
          </a:p>
        </p:txBody>
      </p:sp>
      <p:sp>
        <p:nvSpPr>
          <p:cNvPr id="23" name="Oval 22"/>
          <p:cNvSpPr/>
          <p:nvPr/>
        </p:nvSpPr>
        <p:spPr>
          <a:xfrm>
            <a:off x="1977843" y="2863141"/>
            <a:ext cx="930928" cy="932559"/>
          </a:xfrm>
          <a:prstGeom prst="ellips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bg1"/>
                </a:solidFill>
                <a:cs typeface="Arial"/>
              </a:rPr>
              <a:t>Shared </a:t>
            </a:r>
          </a:p>
          <a:p>
            <a:pPr algn="ctr"/>
            <a:r>
              <a:rPr lang="en-US" sz="1100" b="1" dirty="0" smtClean="0">
                <a:solidFill>
                  <a:schemeClr val="bg1"/>
                </a:solidFill>
                <a:cs typeface="Arial"/>
              </a:rPr>
              <a:t>Services</a:t>
            </a:r>
            <a:endParaRPr lang="en-US" sz="1050" i="1" dirty="0">
              <a:solidFill>
                <a:schemeClr val="bg1"/>
              </a:solidFill>
              <a:cs typeface="Arial"/>
            </a:endParaRPr>
          </a:p>
        </p:txBody>
      </p:sp>
      <p:sp>
        <p:nvSpPr>
          <p:cNvPr id="24" name="Oval 23"/>
          <p:cNvSpPr/>
          <p:nvPr/>
        </p:nvSpPr>
        <p:spPr>
          <a:xfrm>
            <a:off x="5858323" y="1959759"/>
            <a:ext cx="930928" cy="932559"/>
          </a:xfrm>
          <a:prstGeom prst="ellips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smtClean="0">
                <a:solidFill>
                  <a:schemeClr val="bg1"/>
                </a:solidFill>
                <a:cs typeface="Arial"/>
              </a:rPr>
              <a:t>Emerging </a:t>
            </a:r>
            <a:endParaRPr lang="en-US" sz="1100" b="1" dirty="0" smtClean="0">
              <a:solidFill>
                <a:schemeClr val="bg1"/>
              </a:solidFill>
              <a:cs typeface="Arial"/>
            </a:endParaRPr>
          </a:p>
          <a:p>
            <a:pPr algn="ctr"/>
            <a:r>
              <a:rPr lang="en-US" sz="1100" b="1" dirty="0" smtClean="0">
                <a:solidFill>
                  <a:schemeClr val="bg1"/>
                </a:solidFill>
                <a:cs typeface="Arial"/>
              </a:rPr>
              <a:t>Technologies</a:t>
            </a:r>
            <a:endParaRPr lang="en-US" sz="1050" i="1" dirty="0">
              <a:solidFill>
                <a:schemeClr val="bg1"/>
              </a:solidFill>
              <a:cs typeface="Arial"/>
            </a:endParaRPr>
          </a:p>
        </p:txBody>
      </p:sp>
      <p:cxnSp>
        <p:nvCxnSpPr>
          <p:cNvPr id="30" name="Elbow Connector 29"/>
          <p:cNvCxnSpPr>
            <a:stCxn id="10" idx="6"/>
            <a:endCxn id="24" idx="2"/>
          </p:cNvCxnSpPr>
          <p:nvPr/>
        </p:nvCxnSpPr>
        <p:spPr>
          <a:xfrm>
            <a:off x="5447361" y="1927945"/>
            <a:ext cx="410962" cy="49809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24" idx="3"/>
            <a:endCxn id="27" idx="0"/>
          </p:cNvCxnSpPr>
          <p:nvPr/>
        </p:nvCxnSpPr>
        <p:spPr>
          <a:xfrm rot="16200000" flipH="1">
            <a:off x="5816219" y="2934183"/>
            <a:ext cx="398959" cy="4208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24" idx="4"/>
            <a:endCxn id="28" idx="0"/>
          </p:cNvCxnSpPr>
          <p:nvPr/>
        </p:nvCxnSpPr>
        <p:spPr>
          <a:xfrm rot="16200000" flipH="1">
            <a:off x="6508030" y="2708074"/>
            <a:ext cx="262389" cy="63087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8332228" y="3154707"/>
            <a:ext cx="769362" cy="77071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050" dirty="0" smtClean="0">
                <a:solidFill>
                  <a:schemeClr val="bg1"/>
                </a:solidFill>
                <a:cs typeface="Arial"/>
              </a:rPr>
              <a:t>Sensor </a:t>
            </a:r>
          </a:p>
          <a:p>
            <a:pPr algn="ctr"/>
            <a:r>
              <a:rPr lang="en-US" sz="1050" dirty="0" smtClean="0">
                <a:solidFill>
                  <a:schemeClr val="bg1"/>
                </a:solidFill>
                <a:cs typeface="Arial"/>
              </a:rPr>
              <a:t>Networks</a:t>
            </a:r>
            <a:endParaRPr lang="en-US" sz="1000" i="1" dirty="0">
              <a:solidFill>
                <a:schemeClr val="bg1"/>
              </a:solidFill>
              <a:cs typeface="Arial"/>
            </a:endParaRPr>
          </a:p>
        </p:txBody>
      </p:sp>
      <p:cxnSp>
        <p:nvCxnSpPr>
          <p:cNvPr id="36" name="Elbow Connector 35"/>
          <p:cNvCxnSpPr>
            <a:stCxn id="24" idx="6"/>
            <a:endCxn id="35" idx="2"/>
          </p:cNvCxnSpPr>
          <p:nvPr/>
        </p:nvCxnSpPr>
        <p:spPr>
          <a:xfrm>
            <a:off x="6789251" y="2426039"/>
            <a:ext cx="1542977" cy="111402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0" idx="4"/>
            <a:endCxn id="23" idx="6"/>
          </p:cNvCxnSpPr>
          <p:nvPr/>
        </p:nvCxnSpPr>
        <p:spPr>
          <a:xfrm rot="5400000">
            <a:off x="3478112" y="2254755"/>
            <a:ext cx="505325" cy="164400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4734141" y="3154707"/>
            <a:ext cx="769362" cy="77071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050" smtClean="0">
                <a:solidFill>
                  <a:schemeClr val="bg1"/>
                </a:solidFill>
                <a:cs typeface="Arial"/>
              </a:rPr>
              <a:t>Cloud</a:t>
            </a:r>
            <a:endParaRPr lang="en-US" sz="1000" i="1" dirty="0">
              <a:solidFill>
                <a:schemeClr val="bg1"/>
              </a:solidFill>
              <a:cs typeface="Arial"/>
            </a:endParaRPr>
          </a:p>
        </p:txBody>
      </p:sp>
      <p:sp>
        <p:nvSpPr>
          <p:cNvPr id="61" name="Oval 60"/>
          <p:cNvSpPr/>
          <p:nvPr/>
        </p:nvSpPr>
        <p:spPr>
          <a:xfrm>
            <a:off x="672951" y="3989564"/>
            <a:ext cx="769362" cy="77071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050" dirty="0" smtClean="0">
                <a:solidFill>
                  <a:schemeClr val="bg1"/>
                </a:solidFill>
                <a:cs typeface="Arial"/>
              </a:rPr>
              <a:t>Data</a:t>
            </a:r>
          </a:p>
          <a:p>
            <a:pPr algn="ctr"/>
            <a:r>
              <a:rPr lang="en-US" sz="1050" i="1" dirty="0" smtClean="0">
                <a:solidFill>
                  <a:schemeClr val="bg1"/>
                </a:solidFill>
                <a:cs typeface="Arial"/>
              </a:rPr>
              <a:t>As a </a:t>
            </a:r>
          </a:p>
          <a:p>
            <a:pPr algn="ctr"/>
            <a:r>
              <a:rPr lang="en-US" sz="1050" i="1" dirty="0" smtClean="0">
                <a:solidFill>
                  <a:schemeClr val="bg1"/>
                </a:solidFill>
                <a:cs typeface="Arial"/>
              </a:rPr>
              <a:t>Service</a:t>
            </a:r>
            <a:endParaRPr lang="en-US" sz="1000" i="1" dirty="0">
              <a:solidFill>
                <a:schemeClr val="bg1"/>
              </a:solidFill>
              <a:cs typeface="Arial"/>
            </a:endParaRPr>
          </a:p>
        </p:txBody>
      </p:sp>
      <p:cxnSp>
        <p:nvCxnSpPr>
          <p:cNvPr id="62" name="Elbow Connector 61"/>
          <p:cNvCxnSpPr>
            <a:stCxn id="23" idx="3"/>
            <a:endCxn id="84" idx="0"/>
          </p:cNvCxnSpPr>
          <p:nvPr/>
        </p:nvCxnSpPr>
        <p:spPr>
          <a:xfrm rot="5400000">
            <a:off x="1931879" y="3807269"/>
            <a:ext cx="330434" cy="3415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68" name="Picture 67"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69" name="TextBox 68"/>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
        <p:nvSpPr>
          <p:cNvPr id="80" name="Oval 79"/>
          <p:cNvSpPr/>
          <p:nvPr/>
        </p:nvSpPr>
        <p:spPr>
          <a:xfrm>
            <a:off x="2682381" y="3989564"/>
            <a:ext cx="769362" cy="77071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050" dirty="0" smtClean="0">
                <a:solidFill>
                  <a:schemeClr val="bg1"/>
                </a:solidFill>
                <a:cs typeface="Arial"/>
              </a:rPr>
              <a:t>Analytics</a:t>
            </a:r>
          </a:p>
          <a:p>
            <a:pPr algn="ctr"/>
            <a:r>
              <a:rPr lang="en-US" sz="1050" i="1" dirty="0" smtClean="0">
                <a:solidFill>
                  <a:schemeClr val="bg1"/>
                </a:solidFill>
                <a:cs typeface="Arial"/>
              </a:rPr>
              <a:t>Tools</a:t>
            </a:r>
            <a:endParaRPr lang="en-US" sz="1000" i="1" dirty="0">
              <a:solidFill>
                <a:schemeClr val="bg1"/>
              </a:solidFill>
              <a:cs typeface="Arial"/>
            </a:endParaRPr>
          </a:p>
        </p:txBody>
      </p:sp>
      <p:sp>
        <p:nvSpPr>
          <p:cNvPr id="84" name="Oval 83"/>
          <p:cNvSpPr/>
          <p:nvPr/>
        </p:nvSpPr>
        <p:spPr>
          <a:xfrm>
            <a:off x="1695337" y="3989564"/>
            <a:ext cx="769362" cy="77071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050" dirty="0" smtClean="0">
                <a:solidFill>
                  <a:schemeClr val="bg1"/>
                </a:solidFill>
                <a:cs typeface="Arial"/>
              </a:rPr>
              <a:t>Visualization</a:t>
            </a:r>
          </a:p>
          <a:p>
            <a:pPr algn="ctr"/>
            <a:r>
              <a:rPr lang="en-US" sz="1050" i="1" dirty="0" smtClean="0">
                <a:solidFill>
                  <a:schemeClr val="bg1"/>
                </a:solidFill>
                <a:cs typeface="Arial"/>
              </a:rPr>
              <a:t>Tools</a:t>
            </a:r>
            <a:endParaRPr lang="en-US" sz="1000" i="1" dirty="0">
              <a:solidFill>
                <a:schemeClr val="bg1"/>
              </a:solidFill>
              <a:cs typeface="Arial"/>
            </a:endParaRPr>
          </a:p>
        </p:txBody>
      </p:sp>
      <p:sp>
        <p:nvSpPr>
          <p:cNvPr id="85" name="Oval 84"/>
          <p:cNvSpPr/>
          <p:nvPr/>
        </p:nvSpPr>
        <p:spPr>
          <a:xfrm>
            <a:off x="3641870" y="3989564"/>
            <a:ext cx="769362" cy="77071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050" dirty="0" smtClean="0">
                <a:solidFill>
                  <a:schemeClr val="bg1"/>
                </a:solidFill>
                <a:cs typeface="Arial"/>
              </a:rPr>
              <a:t>API’s</a:t>
            </a:r>
            <a:endParaRPr lang="en-US" sz="1000" i="1" dirty="0">
              <a:solidFill>
                <a:schemeClr val="bg1"/>
              </a:solidFill>
              <a:cs typeface="Arial"/>
            </a:endParaRPr>
          </a:p>
        </p:txBody>
      </p:sp>
      <p:cxnSp>
        <p:nvCxnSpPr>
          <p:cNvPr id="91" name="Elbow Connector 90"/>
          <p:cNvCxnSpPr>
            <a:stCxn id="57" idx="0"/>
            <a:endCxn id="24" idx="3"/>
          </p:cNvCxnSpPr>
          <p:nvPr/>
        </p:nvCxnSpPr>
        <p:spPr>
          <a:xfrm rot="5400000" flipH="1" flipV="1">
            <a:off x="5357259" y="2517312"/>
            <a:ext cx="398959" cy="87583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4" name="Elbow Connector 93"/>
          <p:cNvCxnSpPr>
            <a:endCxn id="23" idx="4"/>
          </p:cNvCxnSpPr>
          <p:nvPr/>
        </p:nvCxnSpPr>
        <p:spPr>
          <a:xfrm rot="10800000">
            <a:off x="2443307" y="3795700"/>
            <a:ext cx="345862" cy="26598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97" name="Elbow Connector 96"/>
          <p:cNvCxnSpPr>
            <a:stCxn id="23" idx="5"/>
            <a:endCxn id="85" idx="0"/>
          </p:cNvCxnSpPr>
          <p:nvPr/>
        </p:nvCxnSpPr>
        <p:spPr>
          <a:xfrm rot="16200000" flipH="1">
            <a:off x="3234278" y="3197291"/>
            <a:ext cx="330434" cy="125411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126" name="Group 125"/>
          <p:cNvGrpSpPr/>
          <p:nvPr/>
        </p:nvGrpSpPr>
        <p:grpSpPr>
          <a:xfrm>
            <a:off x="6569981" y="3154707"/>
            <a:ext cx="769362" cy="770710"/>
            <a:chOff x="7612694" y="3500373"/>
            <a:chExt cx="769362" cy="770710"/>
          </a:xfrm>
        </p:grpSpPr>
        <p:sp>
          <p:nvSpPr>
            <p:cNvPr id="28" name="Oval 27"/>
            <p:cNvSpPr/>
            <p:nvPr/>
          </p:nvSpPr>
          <p:spPr>
            <a:xfrm>
              <a:off x="7612694" y="3500373"/>
              <a:ext cx="769362" cy="77071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endParaRPr lang="en-US" sz="1050" dirty="0">
                <a:solidFill>
                  <a:schemeClr val="accent1">
                    <a:lumMod val="60000"/>
                    <a:lumOff val="40000"/>
                  </a:schemeClr>
                </a:solidFill>
                <a:cs typeface="Arial"/>
              </a:endParaRPr>
            </a:p>
            <a:p>
              <a:pPr algn="ctr"/>
              <a:r>
                <a:rPr lang="en-US" sz="1050" dirty="0" smtClean="0">
                  <a:solidFill>
                    <a:schemeClr val="bg1"/>
                  </a:solidFill>
                  <a:cs typeface="Arial"/>
                </a:rPr>
                <a:t>Autonomous </a:t>
              </a:r>
            </a:p>
            <a:p>
              <a:pPr algn="ctr"/>
              <a:r>
                <a:rPr lang="en-US" sz="800" i="1" dirty="0" smtClean="0">
                  <a:solidFill>
                    <a:schemeClr val="bg1"/>
                  </a:solidFill>
                  <a:cs typeface="Arial"/>
                </a:rPr>
                <a:t>Vehicles</a:t>
              </a:r>
              <a:endParaRPr lang="en-US" sz="700" i="1" dirty="0">
                <a:solidFill>
                  <a:schemeClr val="bg1"/>
                </a:solidFill>
                <a:cs typeface="Arial"/>
              </a:endParaRPr>
            </a:p>
          </p:txBody>
        </p:sp>
        <p:sp>
          <p:nvSpPr>
            <p:cNvPr id="122" name="Freeform 261"/>
            <p:cNvSpPr>
              <a:spLocks noChangeAspect="1" noEditPoints="1"/>
            </p:cNvSpPr>
            <p:nvPr/>
          </p:nvSpPr>
          <p:spPr bwMode="auto">
            <a:xfrm>
              <a:off x="7895345" y="3598594"/>
              <a:ext cx="204060" cy="172539"/>
            </a:xfrm>
            <a:custGeom>
              <a:avLst/>
              <a:gdLst>
                <a:gd name="T0" fmla="*/ 104 w 104"/>
                <a:gd name="T1" fmla="*/ 28 h 88"/>
                <a:gd name="T2" fmla="*/ 94 w 104"/>
                <a:gd name="T3" fmla="*/ 28 h 88"/>
                <a:gd name="T4" fmla="*/ 90 w 104"/>
                <a:gd name="T5" fmla="*/ 8 h 88"/>
                <a:gd name="T6" fmla="*/ 80 w 104"/>
                <a:gd name="T7" fmla="*/ 0 h 88"/>
                <a:gd name="T8" fmla="*/ 24 w 104"/>
                <a:gd name="T9" fmla="*/ 0 h 88"/>
                <a:gd name="T10" fmla="*/ 14 w 104"/>
                <a:gd name="T11" fmla="*/ 8 h 88"/>
                <a:gd name="T12" fmla="*/ 10 w 104"/>
                <a:gd name="T13" fmla="*/ 28 h 88"/>
                <a:gd name="T14" fmla="*/ 0 w 104"/>
                <a:gd name="T15" fmla="*/ 28 h 88"/>
                <a:gd name="T16" fmla="*/ 0 w 104"/>
                <a:gd name="T17" fmla="*/ 36 h 88"/>
                <a:gd name="T18" fmla="*/ 6 w 104"/>
                <a:gd name="T19" fmla="*/ 36 h 88"/>
                <a:gd name="T20" fmla="*/ 4 w 104"/>
                <a:gd name="T21" fmla="*/ 40 h 88"/>
                <a:gd name="T22" fmla="*/ 4 w 104"/>
                <a:gd name="T23" fmla="*/ 48 h 88"/>
                <a:gd name="T24" fmla="*/ 4 w 104"/>
                <a:gd name="T25" fmla="*/ 54 h 88"/>
                <a:gd name="T26" fmla="*/ 4 w 104"/>
                <a:gd name="T27" fmla="*/ 68 h 88"/>
                <a:gd name="T28" fmla="*/ 4 w 104"/>
                <a:gd name="T29" fmla="*/ 72 h 88"/>
                <a:gd name="T30" fmla="*/ 4 w 104"/>
                <a:gd name="T31" fmla="*/ 88 h 88"/>
                <a:gd name="T32" fmla="*/ 16 w 104"/>
                <a:gd name="T33" fmla="*/ 88 h 88"/>
                <a:gd name="T34" fmla="*/ 16 w 104"/>
                <a:gd name="T35" fmla="*/ 80 h 88"/>
                <a:gd name="T36" fmla="*/ 88 w 104"/>
                <a:gd name="T37" fmla="*/ 80 h 88"/>
                <a:gd name="T38" fmla="*/ 88 w 104"/>
                <a:gd name="T39" fmla="*/ 88 h 88"/>
                <a:gd name="T40" fmla="*/ 100 w 104"/>
                <a:gd name="T41" fmla="*/ 88 h 88"/>
                <a:gd name="T42" fmla="*/ 100 w 104"/>
                <a:gd name="T43" fmla="*/ 72 h 88"/>
                <a:gd name="T44" fmla="*/ 100 w 104"/>
                <a:gd name="T45" fmla="*/ 68 h 88"/>
                <a:gd name="T46" fmla="*/ 100 w 104"/>
                <a:gd name="T47" fmla="*/ 60 h 88"/>
                <a:gd name="T48" fmla="*/ 100 w 104"/>
                <a:gd name="T49" fmla="*/ 54 h 88"/>
                <a:gd name="T50" fmla="*/ 100 w 104"/>
                <a:gd name="T51" fmla="*/ 48 h 88"/>
                <a:gd name="T52" fmla="*/ 100 w 104"/>
                <a:gd name="T53" fmla="*/ 40 h 88"/>
                <a:gd name="T54" fmla="*/ 98 w 104"/>
                <a:gd name="T55" fmla="*/ 36 h 88"/>
                <a:gd name="T56" fmla="*/ 104 w 104"/>
                <a:gd name="T57" fmla="*/ 36 h 88"/>
                <a:gd name="T58" fmla="*/ 104 w 104"/>
                <a:gd name="T59" fmla="*/ 28 h 88"/>
                <a:gd name="T60" fmla="*/ 22 w 104"/>
                <a:gd name="T61" fmla="*/ 9 h 88"/>
                <a:gd name="T62" fmla="*/ 24 w 104"/>
                <a:gd name="T63" fmla="*/ 8 h 88"/>
                <a:gd name="T64" fmla="*/ 80 w 104"/>
                <a:gd name="T65" fmla="*/ 8 h 88"/>
                <a:gd name="T66" fmla="*/ 82 w 104"/>
                <a:gd name="T67" fmla="*/ 9 h 88"/>
                <a:gd name="T68" fmla="*/ 86 w 104"/>
                <a:gd name="T69" fmla="*/ 28 h 88"/>
                <a:gd name="T70" fmla="*/ 18 w 104"/>
                <a:gd name="T71" fmla="*/ 28 h 88"/>
                <a:gd name="T72" fmla="*/ 22 w 104"/>
                <a:gd name="T73" fmla="*/ 9 h 88"/>
                <a:gd name="T74" fmla="*/ 24 w 104"/>
                <a:gd name="T75" fmla="*/ 56 h 88"/>
                <a:gd name="T76" fmla="*/ 12 w 104"/>
                <a:gd name="T77" fmla="*/ 56 h 88"/>
                <a:gd name="T78" fmla="*/ 8 w 104"/>
                <a:gd name="T79" fmla="*/ 52 h 88"/>
                <a:gd name="T80" fmla="*/ 8 w 104"/>
                <a:gd name="T81" fmla="*/ 44 h 88"/>
                <a:gd name="T82" fmla="*/ 24 w 104"/>
                <a:gd name="T83" fmla="*/ 48 h 88"/>
                <a:gd name="T84" fmla="*/ 24 w 104"/>
                <a:gd name="T85" fmla="*/ 56 h 88"/>
                <a:gd name="T86" fmla="*/ 68 w 104"/>
                <a:gd name="T87" fmla="*/ 72 h 88"/>
                <a:gd name="T88" fmla="*/ 36 w 104"/>
                <a:gd name="T89" fmla="*/ 72 h 88"/>
                <a:gd name="T90" fmla="*/ 36 w 104"/>
                <a:gd name="T91" fmla="*/ 64 h 88"/>
                <a:gd name="T92" fmla="*/ 68 w 104"/>
                <a:gd name="T93" fmla="*/ 64 h 88"/>
                <a:gd name="T94" fmla="*/ 68 w 104"/>
                <a:gd name="T95" fmla="*/ 72 h 88"/>
                <a:gd name="T96" fmla="*/ 96 w 104"/>
                <a:gd name="T97" fmla="*/ 52 h 88"/>
                <a:gd name="T98" fmla="*/ 92 w 104"/>
                <a:gd name="T99" fmla="*/ 56 h 88"/>
                <a:gd name="T100" fmla="*/ 80 w 104"/>
                <a:gd name="T101" fmla="*/ 56 h 88"/>
                <a:gd name="T102" fmla="*/ 80 w 104"/>
                <a:gd name="T103" fmla="*/ 48 h 88"/>
                <a:gd name="T104" fmla="*/ 96 w 104"/>
                <a:gd name="T105" fmla="*/ 44 h 88"/>
                <a:gd name="T106" fmla="*/ 96 w 104"/>
                <a:gd name="T10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4" h="88">
                  <a:moveTo>
                    <a:pt x="104" y="28"/>
                  </a:moveTo>
                  <a:cubicBezTo>
                    <a:pt x="94" y="28"/>
                    <a:pt x="94" y="28"/>
                    <a:pt x="94" y="28"/>
                  </a:cubicBezTo>
                  <a:cubicBezTo>
                    <a:pt x="90" y="8"/>
                    <a:pt x="90" y="8"/>
                    <a:pt x="90" y="8"/>
                  </a:cubicBezTo>
                  <a:cubicBezTo>
                    <a:pt x="89" y="4"/>
                    <a:pt x="84" y="0"/>
                    <a:pt x="80" y="0"/>
                  </a:cubicBezTo>
                  <a:cubicBezTo>
                    <a:pt x="24" y="0"/>
                    <a:pt x="24" y="0"/>
                    <a:pt x="24" y="0"/>
                  </a:cubicBezTo>
                  <a:cubicBezTo>
                    <a:pt x="20" y="0"/>
                    <a:pt x="15" y="4"/>
                    <a:pt x="14" y="8"/>
                  </a:cubicBezTo>
                  <a:cubicBezTo>
                    <a:pt x="10" y="28"/>
                    <a:pt x="10" y="28"/>
                    <a:pt x="10" y="28"/>
                  </a:cubicBezTo>
                  <a:cubicBezTo>
                    <a:pt x="0" y="28"/>
                    <a:pt x="0" y="28"/>
                    <a:pt x="0" y="28"/>
                  </a:cubicBezTo>
                  <a:cubicBezTo>
                    <a:pt x="0" y="36"/>
                    <a:pt x="0" y="36"/>
                    <a:pt x="0" y="36"/>
                  </a:cubicBezTo>
                  <a:cubicBezTo>
                    <a:pt x="6" y="36"/>
                    <a:pt x="6" y="36"/>
                    <a:pt x="6" y="36"/>
                  </a:cubicBezTo>
                  <a:cubicBezTo>
                    <a:pt x="4" y="40"/>
                    <a:pt x="4" y="40"/>
                    <a:pt x="4" y="40"/>
                  </a:cubicBezTo>
                  <a:cubicBezTo>
                    <a:pt x="4" y="48"/>
                    <a:pt x="4" y="48"/>
                    <a:pt x="4" y="48"/>
                  </a:cubicBezTo>
                  <a:cubicBezTo>
                    <a:pt x="4" y="54"/>
                    <a:pt x="4" y="54"/>
                    <a:pt x="4" y="54"/>
                  </a:cubicBezTo>
                  <a:cubicBezTo>
                    <a:pt x="4" y="68"/>
                    <a:pt x="4" y="68"/>
                    <a:pt x="4" y="68"/>
                  </a:cubicBezTo>
                  <a:cubicBezTo>
                    <a:pt x="4" y="72"/>
                    <a:pt x="4" y="72"/>
                    <a:pt x="4" y="72"/>
                  </a:cubicBezTo>
                  <a:cubicBezTo>
                    <a:pt x="4" y="88"/>
                    <a:pt x="4" y="88"/>
                    <a:pt x="4" y="88"/>
                  </a:cubicBezTo>
                  <a:cubicBezTo>
                    <a:pt x="16" y="88"/>
                    <a:pt x="16" y="88"/>
                    <a:pt x="16" y="88"/>
                  </a:cubicBezTo>
                  <a:cubicBezTo>
                    <a:pt x="16" y="80"/>
                    <a:pt x="16" y="80"/>
                    <a:pt x="16" y="80"/>
                  </a:cubicBezTo>
                  <a:cubicBezTo>
                    <a:pt x="88" y="80"/>
                    <a:pt x="88" y="80"/>
                    <a:pt x="88" y="80"/>
                  </a:cubicBezTo>
                  <a:cubicBezTo>
                    <a:pt x="88" y="88"/>
                    <a:pt x="88" y="88"/>
                    <a:pt x="88" y="88"/>
                  </a:cubicBezTo>
                  <a:cubicBezTo>
                    <a:pt x="100" y="88"/>
                    <a:pt x="100" y="88"/>
                    <a:pt x="100" y="88"/>
                  </a:cubicBezTo>
                  <a:cubicBezTo>
                    <a:pt x="100" y="72"/>
                    <a:pt x="100" y="72"/>
                    <a:pt x="100" y="72"/>
                  </a:cubicBezTo>
                  <a:cubicBezTo>
                    <a:pt x="100" y="68"/>
                    <a:pt x="100" y="68"/>
                    <a:pt x="100" y="68"/>
                  </a:cubicBezTo>
                  <a:cubicBezTo>
                    <a:pt x="100" y="60"/>
                    <a:pt x="100" y="60"/>
                    <a:pt x="100" y="60"/>
                  </a:cubicBezTo>
                  <a:cubicBezTo>
                    <a:pt x="100" y="54"/>
                    <a:pt x="100" y="54"/>
                    <a:pt x="100" y="54"/>
                  </a:cubicBezTo>
                  <a:cubicBezTo>
                    <a:pt x="100" y="48"/>
                    <a:pt x="100" y="48"/>
                    <a:pt x="100" y="48"/>
                  </a:cubicBezTo>
                  <a:cubicBezTo>
                    <a:pt x="100" y="40"/>
                    <a:pt x="100" y="40"/>
                    <a:pt x="100" y="40"/>
                  </a:cubicBezTo>
                  <a:cubicBezTo>
                    <a:pt x="98" y="36"/>
                    <a:pt x="98" y="36"/>
                    <a:pt x="98" y="36"/>
                  </a:cubicBezTo>
                  <a:cubicBezTo>
                    <a:pt x="104" y="36"/>
                    <a:pt x="104" y="36"/>
                    <a:pt x="104" y="36"/>
                  </a:cubicBezTo>
                  <a:cubicBezTo>
                    <a:pt x="104" y="28"/>
                    <a:pt x="104" y="28"/>
                    <a:pt x="104" y="28"/>
                  </a:cubicBezTo>
                  <a:moveTo>
                    <a:pt x="22" y="9"/>
                  </a:moveTo>
                  <a:cubicBezTo>
                    <a:pt x="22" y="9"/>
                    <a:pt x="23" y="8"/>
                    <a:pt x="24" y="8"/>
                  </a:cubicBezTo>
                  <a:cubicBezTo>
                    <a:pt x="80" y="8"/>
                    <a:pt x="80" y="8"/>
                    <a:pt x="80" y="8"/>
                  </a:cubicBezTo>
                  <a:cubicBezTo>
                    <a:pt x="81" y="8"/>
                    <a:pt x="82" y="9"/>
                    <a:pt x="82" y="9"/>
                  </a:cubicBezTo>
                  <a:cubicBezTo>
                    <a:pt x="86" y="28"/>
                    <a:pt x="86" y="28"/>
                    <a:pt x="86" y="28"/>
                  </a:cubicBezTo>
                  <a:cubicBezTo>
                    <a:pt x="18" y="28"/>
                    <a:pt x="18" y="28"/>
                    <a:pt x="18" y="28"/>
                  </a:cubicBezTo>
                  <a:cubicBezTo>
                    <a:pt x="22" y="9"/>
                    <a:pt x="22" y="9"/>
                    <a:pt x="22" y="9"/>
                  </a:cubicBezTo>
                  <a:moveTo>
                    <a:pt x="24" y="56"/>
                  </a:moveTo>
                  <a:cubicBezTo>
                    <a:pt x="12" y="56"/>
                    <a:pt x="12" y="56"/>
                    <a:pt x="12" y="56"/>
                  </a:cubicBezTo>
                  <a:cubicBezTo>
                    <a:pt x="8" y="52"/>
                    <a:pt x="8" y="52"/>
                    <a:pt x="8" y="52"/>
                  </a:cubicBezTo>
                  <a:cubicBezTo>
                    <a:pt x="8" y="44"/>
                    <a:pt x="8" y="44"/>
                    <a:pt x="8" y="44"/>
                  </a:cubicBezTo>
                  <a:cubicBezTo>
                    <a:pt x="24" y="48"/>
                    <a:pt x="24" y="48"/>
                    <a:pt x="24" y="48"/>
                  </a:cubicBezTo>
                  <a:cubicBezTo>
                    <a:pt x="24" y="56"/>
                    <a:pt x="24" y="56"/>
                    <a:pt x="24" y="56"/>
                  </a:cubicBezTo>
                  <a:moveTo>
                    <a:pt x="68" y="72"/>
                  </a:moveTo>
                  <a:cubicBezTo>
                    <a:pt x="36" y="72"/>
                    <a:pt x="36" y="72"/>
                    <a:pt x="36" y="72"/>
                  </a:cubicBezTo>
                  <a:cubicBezTo>
                    <a:pt x="36" y="64"/>
                    <a:pt x="36" y="64"/>
                    <a:pt x="36" y="64"/>
                  </a:cubicBezTo>
                  <a:cubicBezTo>
                    <a:pt x="68" y="64"/>
                    <a:pt x="68" y="64"/>
                    <a:pt x="68" y="64"/>
                  </a:cubicBezTo>
                  <a:cubicBezTo>
                    <a:pt x="68" y="72"/>
                    <a:pt x="68" y="72"/>
                    <a:pt x="68" y="72"/>
                  </a:cubicBezTo>
                  <a:moveTo>
                    <a:pt x="96" y="52"/>
                  </a:moveTo>
                  <a:cubicBezTo>
                    <a:pt x="92" y="56"/>
                    <a:pt x="92" y="56"/>
                    <a:pt x="92" y="56"/>
                  </a:cubicBezTo>
                  <a:cubicBezTo>
                    <a:pt x="80" y="56"/>
                    <a:pt x="80" y="56"/>
                    <a:pt x="80" y="56"/>
                  </a:cubicBezTo>
                  <a:cubicBezTo>
                    <a:pt x="80" y="48"/>
                    <a:pt x="80" y="48"/>
                    <a:pt x="80" y="48"/>
                  </a:cubicBezTo>
                  <a:cubicBezTo>
                    <a:pt x="96" y="44"/>
                    <a:pt x="96" y="44"/>
                    <a:pt x="96" y="44"/>
                  </a:cubicBezTo>
                  <a:cubicBezTo>
                    <a:pt x="96" y="52"/>
                    <a:pt x="96" y="52"/>
                    <a:pt x="96" y="52"/>
                  </a:cubicBezTo>
                </a:path>
              </a:pathLst>
            </a:custGeom>
            <a:ln>
              <a:solidFill>
                <a:schemeClr val="bg1"/>
              </a:solidFill>
            </a:ln>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27" name="Group 126"/>
          <p:cNvGrpSpPr/>
          <p:nvPr/>
        </p:nvGrpSpPr>
        <p:grpSpPr>
          <a:xfrm>
            <a:off x="5652061" y="3154707"/>
            <a:ext cx="769362" cy="770710"/>
            <a:chOff x="6357765" y="3538387"/>
            <a:chExt cx="769362" cy="770710"/>
          </a:xfrm>
        </p:grpSpPr>
        <p:sp>
          <p:nvSpPr>
            <p:cNvPr id="27" name="Oval 26"/>
            <p:cNvSpPr/>
            <p:nvPr/>
          </p:nvSpPr>
          <p:spPr>
            <a:xfrm>
              <a:off x="6357765" y="3538387"/>
              <a:ext cx="769362" cy="77071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endParaRPr lang="en-US" sz="1050" dirty="0" smtClean="0">
                <a:solidFill>
                  <a:schemeClr val="bg1"/>
                </a:solidFill>
                <a:cs typeface="Arial"/>
              </a:endParaRPr>
            </a:p>
            <a:p>
              <a:pPr algn="ctr"/>
              <a:r>
                <a:rPr lang="en-US" sz="1050" dirty="0" smtClean="0">
                  <a:solidFill>
                    <a:schemeClr val="bg1"/>
                  </a:solidFill>
                  <a:cs typeface="Arial"/>
                </a:rPr>
                <a:t>Internet</a:t>
              </a:r>
            </a:p>
            <a:p>
              <a:pPr algn="ctr"/>
              <a:r>
                <a:rPr lang="en-US" sz="700" i="1" dirty="0" smtClean="0">
                  <a:solidFill>
                    <a:schemeClr val="bg1"/>
                  </a:solidFill>
                  <a:cs typeface="Arial"/>
                </a:rPr>
                <a:t>Of Things</a:t>
              </a:r>
              <a:endParaRPr lang="en-US" sz="600" i="1" dirty="0">
                <a:solidFill>
                  <a:schemeClr val="bg1"/>
                </a:solidFill>
                <a:cs typeface="Arial"/>
              </a:endParaRPr>
            </a:p>
          </p:txBody>
        </p:sp>
        <p:sp>
          <p:nvSpPr>
            <p:cNvPr id="123" name="Freeform 44"/>
            <p:cNvSpPr>
              <a:spLocks noChangeAspect="1" noEditPoints="1"/>
            </p:cNvSpPr>
            <p:nvPr/>
          </p:nvSpPr>
          <p:spPr bwMode="auto">
            <a:xfrm>
              <a:off x="6637330" y="3629554"/>
              <a:ext cx="199344" cy="195243"/>
            </a:xfrm>
            <a:custGeom>
              <a:avLst/>
              <a:gdLst>
                <a:gd name="T0" fmla="*/ 1675 w 6224"/>
                <a:gd name="T1" fmla="*/ 5296 h 6096"/>
                <a:gd name="T2" fmla="*/ 1590 w 6224"/>
                <a:gd name="T3" fmla="*/ 4600 h 6096"/>
                <a:gd name="T4" fmla="*/ 4291 w 6224"/>
                <a:gd name="T5" fmla="*/ 5370 h 6096"/>
                <a:gd name="T6" fmla="*/ 4506 w 6224"/>
                <a:gd name="T7" fmla="*/ 4600 h 6096"/>
                <a:gd name="T8" fmla="*/ 3376 w 6224"/>
                <a:gd name="T9" fmla="*/ 4261 h 6096"/>
                <a:gd name="T10" fmla="*/ 2980 w 6224"/>
                <a:gd name="T11" fmla="*/ 4591 h 6096"/>
                <a:gd name="T12" fmla="*/ 2727 w 6224"/>
                <a:gd name="T13" fmla="*/ 4144 h 6096"/>
                <a:gd name="T14" fmla="*/ 1582 w 6224"/>
                <a:gd name="T15" fmla="*/ 2733 h 6096"/>
                <a:gd name="T16" fmla="*/ 1756 w 6224"/>
                <a:gd name="T17" fmla="*/ 3216 h 6096"/>
                <a:gd name="T18" fmla="*/ 1250 w 6224"/>
                <a:gd name="T19" fmla="*/ 3303 h 6096"/>
                <a:gd name="T20" fmla="*/ 1250 w 6224"/>
                <a:gd name="T21" fmla="*/ 2791 h 6096"/>
                <a:gd name="T22" fmla="*/ 6145 w 6224"/>
                <a:gd name="T23" fmla="*/ 2814 h 6096"/>
                <a:gd name="T24" fmla="*/ 6058 w 6224"/>
                <a:gd name="T25" fmla="*/ 3320 h 6096"/>
                <a:gd name="T26" fmla="*/ 5573 w 6224"/>
                <a:gd name="T27" fmla="*/ 3148 h 6096"/>
                <a:gd name="T28" fmla="*/ 5828 w 6224"/>
                <a:gd name="T29" fmla="*/ 2701 h 6096"/>
                <a:gd name="T30" fmla="*/ 4749 w 6224"/>
                <a:gd name="T31" fmla="*/ 1550 h 6096"/>
                <a:gd name="T32" fmla="*/ 4419 w 6224"/>
                <a:gd name="T33" fmla="*/ 1945 h 6096"/>
                <a:gd name="T34" fmla="*/ 4089 w 6224"/>
                <a:gd name="T35" fmla="*/ 1550 h 6096"/>
                <a:gd name="T36" fmla="*/ 935 w 6224"/>
                <a:gd name="T37" fmla="*/ 898 h 6096"/>
                <a:gd name="T38" fmla="*/ 1190 w 6224"/>
                <a:gd name="T39" fmla="*/ 1345 h 6096"/>
                <a:gd name="T40" fmla="*/ 705 w 6224"/>
                <a:gd name="T41" fmla="*/ 1516 h 6096"/>
                <a:gd name="T42" fmla="*/ 619 w 6224"/>
                <a:gd name="T43" fmla="*/ 1011 h 6096"/>
                <a:gd name="T44" fmla="*/ 2418 w 6224"/>
                <a:gd name="T45" fmla="*/ 588 h 6096"/>
                <a:gd name="T46" fmla="*/ 2177 w 6224"/>
                <a:gd name="T47" fmla="*/ 1628 h 6096"/>
                <a:gd name="T48" fmla="*/ 3776 w 6224"/>
                <a:gd name="T49" fmla="*/ 87 h 6096"/>
                <a:gd name="T50" fmla="*/ 5273 w 6224"/>
                <a:gd name="T51" fmla="*/ 968 h 6096"/>
                <a:gd name="T52" fmla="*/ 6050 w 6224"/>
                <a:gd name="T53" fmla="*/ 2531 h 6096"/>
                <a:gd name="T54" fmla="*/ 5511 w 6224"/>
                <a:gd name="T55" fmla="*/ 2116 h 6096"/>
                <a:gd name="T56" fmla="*/ 4892 w 6224"/>
                <a:gd name="T57" fmla="*/ 1379 h 6096"/>
                <a:gd name="T58" fmla="*/ 4015 w 6224"/>
                <a:gd name="T59" fmla="*/ 598 h 6096"/>
                <a:gd name="T60" fmla="*/ 3980 w 6224"/>
                <a:gd name="T61" fmla="*/ 945 h 6096"/>
                <a:gd name="T62" fmla="*/ 3353 w 6224"/>
                <a:gd name="T63" fmla="*/ 1696 h 6096"/>
                <a:gd name="T64" fmla="*/ 3369 w 6224"/>
                <a:gd name="T65" fmla="*/ 1931 h 6096"/>
                <a:gd name="T66" fmla="*/ 4608 w 6224"/>
                <a:gd name="T67" fmla="*/ 2103 h 6096"/>
                <a:gd name="T68" fmla="*/ 5379 w 6224"/>
                <a:gd name="T69" fmla="*/ 3167 h 6096"/>
                <a:gd name="T70" fmla="*/ 5017 w 6224"/>
                <a:gd name="T71" fmla="*/ 4561 h 6096"/>
                <a:gd name="T72" fmla="*/ 5700 w 6224"/>
                <a:gd name="T73" fmla="*/ 3523 h 6096"/>
                <a:gd name="T74" fmla="*/ 5860 w 6224"/>
                <a:gd name="T75" fmla="*/ 4223 h 6096"/>
                <a:gd name="T76" fmla="*/ 4755 w 6224"/>
                <a:gd name="T77" fmla="*/ 5572 h 6096"/>
                <a:gd name="T78" fmla="*/ 3048 w 6224"/>
                <a:gd name="T79" fmla="*/ 6096 h 6096"/>
                <a:gd name="T80" fmla="*/ 1307 w 6224"/>
                <a:gd name="T81" fmla="*/ 5549 h 6096"/>
                <a:gd name="T82" fmla="*/ 206 w 6224"/>
                <a:gd name="T83" fmla="*/ 4150 h 6096"/>
                <a:gd name="T84" fmla="*/ 89 w 6224"/>
                <a:gd name="T85" fmla="*/ 2318 h 6096"/>
                <a:gd name="T86" fmla="*/ 692 w 6224"/>
                <a:gd name="T87" fmla="*/ 1720 h 6096"/>
                <a:gd name="T88" fmla="*/ 952 w 6224"/>
                <a:gd name="T89" fmla="*/ 2929 h 6096"/>
                <a:gd name="T90" fmla="*/ 573 w 6224"/>
                <a:gd name="T91" fmla="*/ 3951 h 6096"/>
                <a:gd name="T92" fmla="*/ 1479 w 6224"/>
                <a:gd name="T93" fmla="*/ 4221 h 6096"/>
                <a:gd name="T94" fmla="*/ 1662 w 6224"/>
                <a:gd name="T95" fmla="*/ 3942 h 6096"/>
                <a:gd name="T96" fmla="*/ 2533 w 6224"/>
                <a:gd name="T97" fmla="*/ 4397 h 6096"/>
                <a:gd name="T98" fmla="*/ 2195 w 6224"/>
                <a:gd name="T99" fmla="*/ 5262 h 6096"/>
                <a:gd name="T100" fmla="*/ 3040 w 6224"/>
                <a:gd name="T101" fmla="*/ 4787 h 6096"/>
                <a:gd name="T102" fmla="*/ 3900 w 6224"/>
                <a:gd name="T103" fmla="*/ 5262 h 6096"/>
                <a:gd name="T104" fmla="*/ 3550 w 6224"/>
                <a:gd name="T105" fmla="*/ 4395 h 6096"/>
                <a:gd name="T106" fmla="*/ 4432 w 6224"/>
                <a:gd name="T107" fmla="*/ 3948 h 6096"/>
                <a:gd name="T108" fmla="*/ 2929 w 6224"/>
                <a:gd name="T109" fmla="*/ 3746 h 6096"/>
                <a:gd name="T110" fmla="*/ 2522 w 6224"/>
                <a:gd name="T111" fmla="*/ 1914 h 6096"/>
                <a:gd name="T112" fmla="*/ 1465 w 6224"/>
                <a:gd name="T113" fmla="*/ 2520 h 6096"/>
                <a:gd name="T114" fmla="*/ 1290 w 6224"/>
                <a:gd name="T115" fmla="*/ 1550 h 6096"/>
                <a:gd name="T116" fmla="*/ 1922 w 6224"/>
                <a:gd name="T117" fmla="*/ 811 h 6096"/>
                <a:gd name="T118" fmla="*/ 1243 w 6224"/>
                <a:gd name="T119" fmla="*/ 851 h 6096"/>
                <a:gd name="T120" fmla="*/ 2143 w 6224"/>
                <a:gd name="T121" fmla="*/ 138 h 6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24" h="6096">
                  <a:moveTo>
                    <a:pt x="1590" y="4600"/>
                  </a:moveTo>
                  <a:lnTo>
                    <a:pt x="1460" y="4647"/>
                  </a:lnTo>
                  <a:lnTo>
                    <a:pt x="1333" y="4700"/>
                  </a:lnTo>
                  <a:lnTo>
                    <a:pt x="1213" y="4757"/>
                  </a:lnTo>
                  <a:lnTo>
                    <a:pt x="1098" y="4819"/>
                  </a:lnTo>
                  <a:lnTo>
                    <a:pt x="1201" y="4927"/>
                  </a:lnTo>
                  <a:lnTo>
                    <a:pt x="1311" y="5028"/>
                  </a:lnTo>
                  <a:lnTo>
                    <a:pt x="1428" y="5125"/>
                  </a:lnTo>
                  <a:lnTo>
                    <a:pt x="1548" y="5213"/>
                  </a:lnTo>
                  <a:lnTo>
                    <a:pt x="1675" y="5296"/>
                  </a:lnTo>
                  <a:lnTo>
                    <a:pt x="1805" y="5370"/>
                  </a:lnTo>
                  <a:lnTo>
                    <a:pt x="1941" y="5438"/>
                  </a:lnTo>
                  <a:lnTo>
                    <a:pt x="2080" y="5498"/>
                  </a:lnTo>
                  <a:lnTo>
                    <a:pt x="1997" y="5394"/>
                  </a:lnTo>
                  <a:lnTo>
                    <a:pt x="1918" y="5281"/>
                  </a:lnTo>
                  <a:lnTo>
                    <a:pt x="1843" y="5159"/>
                  </a:lnTo>
                  <a:lnTo>
                    <a:pt x="1773" y="5030"/>
                  </a:lnTo>
                  <a:lnTo>
                    <a:pt x="1707" y="4895"/>
                  </a:lnTo>
                  <a:lnTo>
                    <a:pt x="1647" y="4749"/>
                  </a:lnTo>
                  <a:lnTo>
                    <a:pt x="1590" y="4600"/>
                  </a:lnTo>
                  <a:close/>
                  <a:moveTo>
                    <a:pt x="4506" y="4600"/>
                  </a:moveTo>
                  <a:lnTo>
                    <a:pt x="4449" y="4749"/>
                  </a:lnTo>
                  <a:lnTo>
                    <a:pt x="4389" y="4893"/>
                  </a:lnTo>
                  <a:lnTo>
                    <a:pt x="4323" y="5030"/>
                  </a:lnTo>
                  <a:lnTo>
                    <a:pt x="4253" y="5159"/>
                  </a:lnTo>
                  <a:lnTo>
                    <a:pt x="4178" y="5281"/>
                  </a:lnTo>
                  <a:lnTo>
                    <a:pt x="4098" y="5394"/>
                  </a:lnTo>
                  <a:lnTo>
                    <a:pt x="4015" y="5498"/>
                  </a:lnTo>
                  <a:lnTo>
                    <a:pt x="4155" y="5438"/>
                  </a:lnTo>
                  <a:lnTo>
                    <a:pt x="4291" y="5370"/>
                  </a:lnTo>
                  <a:lnTo>
                    <a:pt x="4421" y="5296"/>
                  </a:lnTo>
                  <a:lnTo>
                    <a:pt x="4547" y="5213"/>
                  </a:lnTo>
                  <a:lnTo>
                    <a:pt x="4668" y="5125"/>
                  </a:lnTo>
                  <a:lnTo>
                    <a:pt x="4785" y="5028"/>
                  </a:lnTo>
                  <a:lnTo>
                    <a:pt x="4894" y="4927"/>
                  </a:lnTo>
                  <a:lnTo>
                    <a:pt x="4998" y="4817"/>
                  </a:lnTo>
                  <a:lnTo>
                    <a:pt x="4883" y="4757"/>
                  </a:lnTo>
                  <a:lnTo>
                    <a:pt x="4762" y="4700"/>
                  </a:lnTo>
                  <a:lnTo>
                    <a:pt x="4636" y="4647"/>
                  </a:lnTo>
                  <a:lnTo>
                    <a:pt x="4506" y="4600"/>
                  </a:lnTo>
                  <a:close/>
                  <a:moveTo>
                    <a:pt x="3040" y="3925"/>
                  </a:moveTo>
                  <a:lnTo>
                    <a:pt x="3101" y="3931"/>
                  </a:lnTo>
                  <a:lnTo>
                    <a:pt x="3157" y="3946"/>
                  </a:lnTo>
                  <a:lnTo>
                    <a:pt x="3210" y="3970"/>
                  </a:lnTo>
                  <a:lnTo>
                    <a:pt x="3257" y="4004"/>
                  </a:lnTo>
                  <a:lnTo>
                    <a:pt x="3297" y="4044"/>
                  </a:lnTo>
                  <a:lnTo>
                    <a:pt x="3331" y="4091"/>
                  </a:lnTo>
                  <a:lnTo>
                    <a:pt x="3355" y="4144"/>
                  </a:lnTo>
                  <a:lnTo>
                    <a:pt x="3370" y="4200"/>
                  </a:lnTo>
                  <a:lnTo>
                    <a:pt x="3376" y="4261"/>
                  </a:lnTo>
                  <a:lnTo>
                    <a:pt x="3370" y="4321"/>
                  </a:lnTo>
                  <a:lnTo>
                    <a:pt x="3355" y="4378"/>
                  </a:lnTo>
                  <a:lnTo>
                    <a:pt x="3331" y="4429"/>
                  </a:lnTo>
                  <a:lnTo>
                    <a:pt x="3297" y="4476"/>
                  </a:lnTo>
                  <a:lnTo>
                    <a:pt x="3257" y="4517"/>
                  </a:lnTo>
                  <a:lnTo>
                    <a:pt x="3210" y="4549"/>
                  </a:lnTo>
                  <a:lnTo>
                    <a:pt x="3157" y="4574"/>
                  </a:lnTo>
                  <a:lnTo>
                    <a:pt x="3101" y="4591"/>
                  </a:lnTo>
                  <a:lnTo>
                    <a:pt x="3040" y="4595"/>
                  </a:lnTo>
                  <a:lnTo>
                    <a:pt x="2980" y="4591"/>
                  </a:lnTo>
                  <a:lnTo>
                    <a:pt x="2923" y="4574"/>
                  </a:lnTo>
                  <a:lnTo>
                    <a:pt x="2872" y="4549"/>
                  </a:lnTo>
                  <a:lnTo>
                    <a:pt x="2825" y="4517"/>
                  </a:lnTo>
                  <a:lnTo>
                    <a:pt x="2784" y="4476"/>
                  </a:lnTo>
                  <a:lnTo>
                    <a:pt x="2752" y="4429"/>
                  </a:lnTo>
                  <a:lnTo>
                    <a:pt x="2727" y="4378"/>
                  </a:lnTo>
                  <a:lnTo>
                    <a:pt x="2712" y="4321"/>
                  </a:lnTo>
                  <a:lnTo>
                    <a:pt x="2706" y="4261"/>
                  </a:lnTo>
                  <a:lnTo>
                    <a:pt x="2712" y="4200"/>
                  </a:lnTo>
                  <a:lnTo>
                    <a:pt x="2727" y="4144"/>
                  </a:lnTo>
                  <a:lnTo>
                    <a:pt x="2752" y="4091"/>
                  </a:lnTo>
                  <a:lnTo>
                    <a:pt x="2784" y="4044"/>
                  </a:lnTo>
                  <a:lnTo>
                    <a:pt x="2825" y="4004"/>
                  </a:lnTo>
                  <a:lnTo>
                    <a:pt x="2872" y="3970"/>
                  </a:lnTo>
                  <a:lnTo>
                    <a:pt x="2923" y="3946"/>
                  </a:lnTo>
                  <a:lnTo>
                    <a:pt x="2980" y="3931"/>
                  </a:lnTo>
                  <a:lnTo>
                    <a:pt x="3040" y="3925"/>
                  </a:lnTo>
                  <a:close/>
                  <a:moveTo>
                    <a:pt x="1465" y="2712"/>
                  </a:moveTo>
                  <a:lnTo>
                    <a:pt x="1526" y="2718"/>
                  </a:lnTo>
                  <a:lnTo>
                    <a:pt x="1582" y="2733"/>
                  </a:lnTo>
                  <a:lnTo>
                    <a:pt x="1635" y="2758"/>
                  </a:lnTo>
                  <a:lnTo>
                    <a:pt x="1682" y="2791"/>
                  </a:lnTo>
                  <a:lnTo>
                    <a:pt x="1722" y="2831"/>
                  </a:lnTo>
                  <a:lnTo>
                    <a:pt x="1756" y="2878"/>
                  </a:lnTo>
                  <a:lnTo>
                    <a:pt x="1780" y="2929"/>
                  </a:lnTo>
                  <a:lnTo>
                    <a:pt x="1796" y="2988"/>
                  </a:lnTo>
                  <a:lnTo>
                    <a:pt x="1801" y="3046"/>
                  </a:lnTo>
                  <a:lnTo>
                    <a:pt x="1796" y="3106"/>
                  </a:lnTo>
                  <a:lnTo>
                    <a:pt x="1780" y="3163"/>
                  </a:lnTo>
                  <a:lnTo>
                    <a:pt x="1756" y="3216"/>
                  </a:lnTo>
                  <a:lnTo>
                    <a:pt x="1722" y="3263"/>
                  </a:lnTo>
                  <a:lnTo>
                    <a:pt x="1682" y="3303"/>
                  </a:lnTo>
                  <a:lnTo>
                    <a:pt x="1635" y="3337"/>
                  </a:lnTo>
                  <a:lnTo>
                    <a:pt x="1582" y="3361"/>
                  </a:lnTo>
                  <a:lnTo>
                    <a:pt x="1526" y="3376"/>
                  </a:lnTo>
                  <a:lnTo>
                    <a:pt x="1465" y="3382"/>
                  </a:lnTo>
                  <a:lnTo>
                    <a:pt x="1405" y="3376"/>
                  </a:lnTo>
                  <a:lnTo>
                    <a:pt x="1349" y="3361"/>
                  </a:lnTo>
                  <a:lnTo>
                    <a:pt x="1298" y="3337"/>
                  </a:lnTo>
                  <a:lnTo>
                    <a:pt x="1250" y="3303"/>
                  </a:lnTo>
                  <a:lnTo>
                    <a:pt x="1209" y="3263"/>
                  </a:lnTo>
                  <a:lnTo>
                    <a:pt x="1177" y="3216"/>
                  </a:lnTo>
                  <a:lnTo>
                    <a:pt x="1152" y="3163"/>
                  </a:lnTo>
                  <a:lnTo>
                    <a:pt x="1135" y="3106"/>
                  </a:lnTo>
                  <a:lnTo>
                    <a:pt x="1132" y="3046"/>
                  </a:lnTo>
                  <a:lnTo>
                    <a:pt x="1135" y="2988"/>
                  </a:lnTo>
                  <a:lnTo>
                    <a:pt x="1152" y="2929"/>
                  </a:lnTo>
                  <a:lnTo>
                    <a:pt x="1177" y="2878"/>
                  </a:lnTo>
                  <a:lnTo>
                    <a:pt x="1209" y="2831"/>
                  </a:lnTo>
                  <a:lnTo>
                    <a:pt x="1250" y="2791"/>
                  </a:lnTo>
                  <a:lnTo>
                    <a:pt x="1298" y="2758"/>
                  </a:lnTo>
                  <a:lnTo>
                    <a:pt x="1349" y="2733"/>
                  </a:lnTo>
                  <a:lnTo>
                    <a:pt x="1405" y="2718"/>
                  </a:lnTo>
                  <a:lnTo>
                    <a:pt x="1465" y="2712"/>
                  </a:lnTo>
                  <a:close/>
                  <a:moveTo>
                    <a:pt x="5888" y="2695"/>
                  </a:moveTo>
                  <a:lnTo>
                    <a:pt x="5949" y="2701"/>
                  </a:lnTo>
                  <a:lnTo>
                    <a:pt x="6005" y="2716"/>
                  </a:lnTo>
                  <a:lnTo>
                    <a:pt x="6058" y="2741"/>
                  </a:lnTo>
                  <a:lnTo>
                    <a:pt x="6103" y="2775"/>
                  </a:lnTo>
                  <a:lnTo>
                    <a:pt x="6145" y="2814"/>
                  </a:lnTo>
                  <a:lnTo>
                    <a:pt x="6177" y="2861"/>
                  </a:lnTo>
                  <a:lnTo>
                    <a:pt x="6201" y="2914"/>
                  </a:lnTo>
                  <a:lnTo>
                    <a:pt x="6218" y="2971"/>
                  </a:lnTo>
                  <a:lnTo>
                    <a:pt x="6224" y="3031"/>
                  </a:lnTo>
                  <a:lnTo>
                    <a:pt x="6218" y="3091"/>
                  </a:lnTo>
                  <a:lnTo>
                    <a:pt x="6201" y="3148"/>
                  </a:lnTo>
                  <a:lnTo>
                    <a:pt x="6177" y="3201"/>
                  </a:lnTo>
                  <a:lnTo>
                    <a:pt x="6145" y="3246"/>
                  </a:lnTo>
                  <a:lnTo>
                    <a:pt x="6103" y="3288"/>
                  </a:lnTo>
                  <a:lnTo>
                    <a:pt x="6058" y="3320"/>
                  </a:lnTo>
                  <a:lnTo>
                    <a:pt x="6005" y="3346"/>
                  </a:lnTo>
                  <a:lnTo>
                    <a:pt x="5949" y="3361"/>
                  </a:lnTo>
                  <a:lnTo>
                    <a:pt x="5888" y="3367"/>
                  </a:lnTo>
                  <a:lnTo>
                    <a:pt x="5828" y="3361"/>
                  </a:lnTo>
                  <a:lnTo>
                    <a:pt x="5771" y="3346"/>
                  </a:lnTo>
                  <a:lnTo>
                    <a:pt x="5719" y="3320"/>
                  </a:lnTo>
                  <a:lnTo>
                    <a:pt x="5671" y="3288"/>
                  </a:lnTo>
                  <a:lnTo>
                    <a:pt x="5632" y="3246"/>
                  </a:lnTo>
                  <a:lnTo>
                    <a:pt x="5598" y="3201"/>
                  </a:lnTo>
                  <a:lnTo>
                    <a:pt x="5573" y="3148"/>
                  </a:lnTo>
                  <a:lnTo>
                    <a:pt x="5558" y="3091"/>
                  </a:lnTo>
                  <a:lnTo>
                    <a:pt x="5553" y="3031"/>
                  </a:lnTo>
                  <a:lnTo>
                    <a:pt x="5558" y="2971"/>
                  </a:lnTo>
                  <a:lnTo>
                    <a:pt x="5573" y="2914"/>
                  </a:lnTo>
                  <a:lnTo>
                    <a:pt x="5598" y="2861"/>
                  </a:lnTo>
                  <a:lnTo>
                    <a:pt x="5632" y="2814"/>
                  </a:lnTo>
                  <a:lnTo>
                    <a:pt x="5671" y="2775"/>
                  </a:lnTo>
                  <a:lnTo>
                    <a:pt x="5719" y="2741"/>
                  </a:lnTo>
                  <a:lnTo>
                    <a:pt x="5771" y="2716"/>
                  </a:lnTo>
                  <a:lnTo>
                    <a:pt x="5828" y="2701"/>
                  </a:lnTo>
                  <a:lnTo>
                    <a:pt x="5888" y="2695"/>
                  </a:lnTo>
                  <a:close/>
                  <a:moveTo>
                    <a:pt x="4419" y="1275"/>
                  </a:moveTo>
                  <a:lnTo>
                    <a:pt x="4479" y="1281"/>
                  </a:lnTo>
                  <a:lnTo>
                    <a:pt x="4536" y="1296"/>
                  </a:lnTo>
                  <a:lnTo>
                    <a:pt x="4589" y="1320"/>
                  </a:lnTo>
                  <a:lnTo>
                    <a:pt x="4636" y="1354"/>
                  </a:lnTo>
                  <a:lnTo>
                    <a:pt x="4676" y="1394"/>
                  </a:lnTo>
                  <a:lnTo>
                    <a:pt x="4709" y="1441"/>
                  </a:lnTo>
                  <a:lnTo>
                    <a:pt x="4734" y="1494"/>
                  </a:lnTo>
                  <a:lnTo>
                    <a:pt x="4749" y="1550"/>
                  </a:lnTo>
                  <a:lnTo>
                    <a:pt x="4755" y="1611"/>
                  </a:lnTo>
                  <a:lnTo>
                    <a:pt x="4749" y="1671"/>
                  </a:lnTo>
                  <a:lnTo>
                    <a:pt x="4734" y="1728"/>
                  </a:lnTo>
                  <a:lnTo>
                    <a:pt x="4709" y="1779"/>
                  </a:lnTo>
                  <a:lnTo>
                    <a:pt x="4676" y="1826"/>
                  </a:lnTo>
                  <a:lnTo>
                    <a:pt x="4636" y="1867"/>
                  </a:lnTo>
                  <a:lnTo>
                    <a:pt x="4589" y="1899"/>
                  </a:lnTo>
                  <a:lnTo>
                    <a:pt x="4536" y="1924"/>
                  </a:lnTo>
                  <a:lnTo>
                    <a:pt x="4479" y="1941"/>
                  </a:lnTo>
                  <a:lnTo>
                    <a:pt x="4419" y="1945"/>
                  </a:lnTo>
                  <a:lnTo>
                    <a:pt x="4359" y="1941"/>
                  </a:lnTo>
                  <a:lnTo>
                    <a:pt x="4302" y="1924"/>
                  </a:lnTo>
                  <a:lnTo>
                    <a:pt x="4249" y="1899"/>
                  </a:lnTo>
                  <a:lnTo>
                    <a:pt x="4204" y="1867"/>
                  </a:lnTo>
                  <a:lnTo>
                    <a:pt x="4163" y="1826"/>
                  </a:lnTo>
                  <a:lnTo>
                    <a:pt x="4130" y="1779"/>
                  </a:lnTo>
                  <a:lnTo>
                    <a:pt x="4106" y="1728"/>
                  </a:lnTo>
                  <a:lnTo>
                    <a:pt x="4089" y="1671"/>
                  </a:lnTo>
                  <a:lnTo>
                    <a:pt x="4083" y="1611"/>
                  </a:lnTo>
                  <a:lnTo>
                    <a:pt x="4089" y="1550"/>
                  </a:lnTo>
                  <a:lnTo>
                    <a:pt x="4106" y="1494"/>
                  </a:lnTo>
                  <a:lnTo>
                    <a:pt x="4130" y="1441"/>
                  </a:lnTo>
                  <a:lnTo>
                    <a:pt x="4163" y="1394"/>
                  </a:lnTo>
                  <a:lnTo>
                    <a:pt x="4204" y="1354"/>
                  </a:lnTo>
                  <a:lnTo>
                    <a:pt x="4249" y="1320"/>
                  </a:lnTo>
                  <a:lnTo>
                    <a:pt x="4302" y="1296"/>
                  </a:lnTo>
                  <a:lnTo>
                    <a:pt x="4359" y="1281"/>
                  </a:lnTo>
                  <a:lnTo>
                    <a:pt x="4419" y="1275"/>
                  </a:lnTo>
                  <a:close/>
                  <a:moveTo>
                    <a:pt x="875" y="892"/>
                  </a:moveTo>
                  <a:lnTo>
                    <a:pt x="935" y="898"/>
                  </a:lnTo>
                  <a:lnTo>
                    <a:pt x="992" y="913"/>
                  </a:lnTo>
                  <a:lnTo>
                    <a:pt x="1045" y="937"/>
                  </a:lnTo>
                  <a:lnTo>
                    <a:pt x="1092" y="971"/>
                  </a:lnTo>
                  <a:lnTo>
                    <a:pt x="1132" y="1011"/>
                  </a:lnTo>
                  <a:lnTo>
                    <a:pt x="1166" y="1058"/>
                  </a:lnTo>
                  <a:lnTo>
                    <a:pt x="1190" y="1111"/>
                  </a:lnTo>
                  <a:lnTo>
                    <a:pt x="1205" y="1168"/>
                  </a:lnTo>
                  <a:lnTo>
                    <a:pt x="1211" y="1228"/>
                  </a:lnTo>
                  <a:lnTo>
                    <a:pt x="1205" y="1288"/>
                  </a:lnTo>
                  <a:lnTo>
                    <a:pt x="1190" y="1345"/>
                  </a:lnTo>
                  <a:lnTo>
                    <a:pt x="1166" y="1396"/>
                  </a:lnTo>
                  <a:lnTo>
                    <a:pt x="1132" y="1443"/>
                  </a:lnTo>
                  <a:lnTo>
                    <a:pt x="1092" y="1483"/>
                  </a:lnTo>
                  <a:lnTo>
                    <a:pt x="1045" y="1516"/>
                  </a:lnTo>
                  <a:lnTo>
                    <a:pt x="992" y="1541"/>
                  </a:lnTo>
                  <a:lnTo>
                    <a:pt x="935" y="1556"/>
                  </a:lnTo>
                  <a:lnTo>
                    <a:pt x="875" y="1562"/>
                  </a:lnTo>
                  <a:lnTo>
                    <a:pt x="815" y="1556"/>
                  </a:lnTo>
                  <a:lnTo>
                    <a:pt x="758" y="1541"/>
                  </a:lnTo>
                  <a:lnTo>
                    <a:pt x="705" y="1516"/>
                  </a:lnTo>
                  <a:lnTo>
                    <a:pt x="660" y="1483"/>
                  </a:lnTo>
                  <a:lnTo>
                    <a:pt x="619" y="1443"/>
                  </a:lnTo>
                  <a:lnTo>
                    <a:pt x="587" y="1396"/>
                  </a:lnTo>
                  <a:lnTo>
                    <a:pt x="562" y="1345"/>
                  </a:lnTo>
                  <a:lnTo>
                    <a:pt x="545" y="1288"/>
                  </a:lnTo>
                  <a:lnTo>
                    <a:pt x="539" y="1228"/>
                  </a:lnTo>
                  <a:lnTo>
                    <a:pt x="545" y="1168"/>
                  </a:lnTo>
                  <a:lnTo>
                    <a:pt x="562" y="1111"/>
                  </a:lnTo>
                  <a:lnTo>
                    <a:pt x="587" y="1058"/>
                  </a:lnTo>
                  <a:lnTo>
                    <a:pt x="619" y="1011"/>
                  </a:lnTo>
                  <a:lnTo>
                    <a:pt x="660" y="971"/>
                  </a:lnTo>
                  <a:lnTo>
                    <a:pt x="705" y="937"/>
                  </a:lnTo>
                  <a:lnTo>
                    <a:pt x="758" y="913"/>
                  </a:lnTo>
                  <a:lnTo>
                    <a:pt x="815" y="898"/>
                  </a:lnTo>
                  <a:lnTo>
                    <a:pt x="875" y="892"/>
                  </a:lnTo>
                  <a:close/>
                  <a:moveTo>
                    <a:pt x="2929" y="417"/>
                  </a:moveTo>
                  <a:lnTo>
                    <a:pt x="2767" y="428"/>
                  </a:lnTo>
                  <a:lnTo>
                    <a:pt x="2607" y="451"/>
                  </a:lnTo>
                  <a:lnTo>
                    <a:pt x="2510" y="513"/>
                  </a:lnTo>
                  <a:lnTo>
                    <a:pt x="2418" y="588"/>
                  </a:lnTo>
                  <a:lnTo>
                    <a:pt x="2329" y="673"/>
                  </a:lnTo>
                  <a:lnTo>
                    <a:pt x="2244" y="771"/>
                  </a:lnTo>
                  <a:lnTo>
                    <a:pt x="2163" y="877"/>
                  </a:lnTo>
                  <a:lnTo>
                    <a:pt x="2086" y="994"/>
                  </a:lnTo>
                  <a:lnTo>
                    <a:pt x="2012" y="1118"/>
                  </a:lnTo>
                  <a:lnTo>
                    <a:pt x="1945" y="1254"/>
                  </a:lnTo>
                  <a:lnTo>
                    <a:pt x="1882" y="1396"/>
                  </a:lnTo>
                  <a:lnTo>
                    <a:pt x="1824" y="1547"/>
                  </a:lnTo>
                  <a:lnTo>
                    <a:pt x="1997" y="1590"/>
                  </a:lnTo>
                  <a:lnTo>
                    <a:pt x="2177" y="1628"/>
                  </a:lnTo>
                  <a:lnTo>
                    <a:pt x="2359" y="1658"/>
                  </a:lnTo>
                  <a:lnTo>
                    <a:pt x="2546" y="1681"/>
                  </a:lnTo>
                  <a:lnTo>
                    <a:pt x="2737" y="1696"/>
                  </a:lnTo>
                  <a:lnTo>
                    <a:pt x="2929" y="1703"/>
                  </a:lnTo>
                  <a:lnTo>
                    <a:pt x="2929" y="417"/>
                  </a:lnTo>
                  <a:close/>
                  <a:moveTo>
                    <a:pt x="3048" y="0"/>
                  </a:moveTo>
                  <a:lnTo>
                    <a:pt x="3235" y="6"/>
                  </a:lnTo>
                  <a:lnTo>
                    <a:pt x="3418" y="23"/>
                  </a:lnTo>
                  <a:lnTo>
                    <a:pt x="3599" y="49"/>
                  </a:lnTo>
                  <a:lnTo>
                    <a:pt x="3776" y="87"/>
                  </a:lnTo>
                  <a:lnTo>
                    <a:pt x="3949" y="136"/>
                  </a:lnTo>
                  <a:lnTo>
                    <a:pt x="4117" y="194"/>
                  </a:lnTo>
                  <a:lnTo>
                    <a:pt x="4281" y="260"/>
                  </a:lnTo>
                  <a:lnTo>
                    <a:pt x="4440" y="338"/>
                  </a:lnTo>
                  <a:lnTo>
                    <a:pt x="4594" y="422"/>
                  </a:lnTo>
                  <a:lnTo>
                    <a:pt x="4742" y="515"/>
                  </a:lnTo>
                  <a:lnTo>
                    <a:pt x="4885" y="617"/>
                  </a:lnTo>
                  <a:lnTo>
                    <a:pt x="5021" y="726"/>
                  </a:lnTo>
                  <a:lnTo>
                    <a:pt x="5151" y="843"/>
                  </a:lnTo>
                  <a:lnTo>
                    <a:pt x="5273" y="968"/>
                  </a:lnTo>
                  <a:lnTo>
                    <a:pt x="5388" y="1100"/>
                  </a:lnTo>
                  <a:lnTo>
                    <a:pt x="5498" y="1237"/>
                  </a:lnTo>
                  <a:lnTo>
                    <a:pt x="5598" y="1381"/>
                  </a:lnTo>
                  <a:lnTo>
                    <a:pt x="5690" y="1530"/>
                  </a:lnTo>
                  <a:lnTo>
                    <a:pt x="5773" y="1684"/>
                  </a:lnTo>
                  <a:lnTo>
                    <a:pt x="5847" y="1845"/>
                  </a:lnTo>
                  <a:lnTo>
                    <a:pt x="5913" y="2009"/>
                  </a:lnTo>
                  <a:lnTo>
                    <a:pt x="5969" y="2178"/>
                  </a:lnTo>
                  <a:lnTo>
                    <a:pt x="6015" y="2352"/>
                  </a:lnTo>
                  <a:lnTo>
                    <a:pt x="6050" y="2531"/>
                  </a:lnTo>
                  <a:lnTo>
                    <a:pt x="6000" y="2516"/>
                  </a:lnTo>
                  <a:lnTo>
                    <a:pt x="5945" y="2507"/>
                  </a:lnTo>
                  <a:lnTo>
                    <a:pt x="5888" y="2505"/>
                  </a:lnTo>
                  <a:lnTo>
                    <a:pt x="5820" y="2509"/>
                  </a:lnTo>
                  <a:lnTo>
                    <a:pt x="5756" y="2520"/>
                  </a:lnTo>
                  <a:lnTo>
                    <a:pt x="5696" y="2541"/>
                  </a:lnTo>
                  <a:lnTo>
                    <a:pt x="5637" y="2567"/>
                  </a:lnTo>
                  <a:lnTo>
                    <a:pt x="5605" y="2412"/>
                  </a:lnTo>
                  <a:lnTo>
                    <a:pt x="5562" y="2263"/>
                  </a:lnTo>
                  <a:lnTo>
                    <a:pt x="5511" y="2116"/>
                  </a:lnTo>
                  <a:lnTo>
                    <a:pt x="5453" y="1973"/>
                  </a:lnTo>
                  <a:lnTo>
                    <a:pt x="5387" y="1835"/>
                  </a:lnTo>
                  <a:lnTo>
                    <a:pt x="5311" y="1701"/>
                  </a:lnTo>
                  <a:lnTo>
                    <a:pt x="5228" y="1571"/>
                  </a:lnTo>
                  <a:lnTo>
                    <a:pt x="5140" y="1449"/>
                  </a:lnTo>
                  <a:lnTo>
                    <a:pt x="5043" y="1499"/>
                  </a:lnTo>
                  <a:lnTo>
                    <a:pt x="4941" y="1550"/>
                  </a:lnTo>
                  <a:lnTo>
                    <a:pt x="4932" y="1490"/>
                  </a:lnTo>
                  <a:lnTo>
                    <a:pt x="4915" y="1433"/>
                  </a:lnTo>
                  <a:lnTo>
                    <a:pt x="4892" y="1379"/>
                  </a:lnTo>
                  <a:lnTo>
                    <a:pt x="4864" y="1328"/>
                  </a:lnTo>
                  <a:lnTo>
                    <a:pt x="4985" y="1264"/>
                  </a:lnTo>
                  <a:lnTo>
                    <a:pt x="4883" y="1158"/>
                  </a:lnTo>
                  <a:lnTo>
                    <a:pt x="4774" y="1058"/>
                  </a:lnTo>
                  <a:lnTo>
                    <a:pt x="4659" y="966"/>
                  </a:lnTo>
                  <a:lnTo>
                    <a:pt x="4540" y="877"/>
                  </a:lnTo>
                  <a:lnTo>
                    <a:pt x="4415" y="798"/>
                  </a:lnTo>
                  <a:lnTo>
                    <a:pt x="4287" y="722"/>
                  </a:lnTo>
                  <a:lnTo>
                    <a:pt x="4153" y="656"/>
                  </a:lnTo>
                  <a:lnTo>
                    <a:pt x="4015" y="598"/>
                  </a:lnTo>
                  <a:lnTo>
                    <a:pt x="4102" y="707"/>
                  </a:lnTo>
                  <a:lnTo>
                    <a:pt x="4185" y="826"/>
                  </a:lnTo>
                  <a:lnTo>
                    <a:pt x="4262" y="954"/>
                  </a:lnTo>
                  <a:lnTo>
                    <a:pt x="4334" y="1090"/>
                  </a:lnTo>
                  <a:lnTo>
                    <a:pt x="4276" y="1103"/>
                  </a:lnTo>
                  <a:lnTo>
                    <a:pt x="4219" y="1124"/>
                  </a:lnTo>
                  <a:lnTo>
                    <a:pt x="4164" y="1149"/>
                  </a:lnTo>
                  <a:lnTo>
                    <a:pt x="4115" y="1181"/>
                  </a:lnTo>
                  <a:lnTo>
                    <a:pt x="4049" y="1060"/>
                  </a:lnTo>
                  <a:lnTo>
                    <a:pt x="3980" y="945"/>
                  </a:lnTo>
                  <a:lnTo>
                    <a:pt x="3906" y="841"/>
                  </a:lnTo>
                  <a:lnTo>
                    <a:pt x="3829" y="743"/>
                  </a:lnTo>
                  <a:lnTo>
                    <a:pt x="3749" y="656"/>
                  </a:lnTo>
                  <a:lnTo>
                    <a:pt x="3665" y="577"/>
                  </a:lnTo>
                  <a:lnTo>
                    <a:pt x="3578" y="509"/>
                  </a:lnTo>
                  <a:lnTo>
                    <a:pt x="3489" y="451"/>
                  </a:lnTo>
                  <a:lnTo>
                    <a:pt x="3329" y="428"/>
                  </a:lnTo>
                  <a:lnTo>
                    <a:pt x="3167" y="417"/>
                  </a:lnTo>
                  <a:lnTo>
                    <a:pt x="3167" y="1703"/>
                  </a:lnTo>
                  <a:lnTo>
                    <a:pt x="3353" y="1696"/>
                  </a:lnTo>
                  <a:lnTo>
                    <a:pt x="3536" y="1682"/>
                  </a:lnTo>
                  <a:lnTo>
                    <a:pt x="3717" y="1660"/>
                  </a:lnTo>
                  <a:lnTo>
                    <a:pt x="3893" y="1632"/>
                  </a:lnTo>
                  <a:lnTo>
                    <a:pt x="3900" y="1694"/>
                  </a:lnTo>
                  <a:lnTo>
                    <a:pt x="3912" y="1752"/>
                  </a:lnTo>
                  <a:lnTo>
                    <a:pt x="3931" y="1807"/>
                  </a:lnTo>
                  <a:lnTo>
                    <a:pt x="3955" y="1860"/>
                  </a:lnTo>
                  <a:lnTo>
                    <a:pt x="3765" y="1892"/>
                  </a:lnTo>
                  <a:lnTo>
                    <a:pt x="3568" y="1914"/>
                  </a:lnTo>
                  <a:lnTo>
                    <a:pt x="3369" y="1931"/>
                  </a:lnTo>
                  <a:lnTo>
                    <a:pt x="3167" y="1941"/>
                  </a:lnTo>
                  <a:lnTo>
                    <a:pt x="3167" y="2929"/>
                  </a:lnTo>
                  <a:lnTo>
                    <a:pt x="4513" y="2929"/>
                  </a:lnTo>
                  <a:lnTo>
                    <a:pt x="4504" y="2724"/>
                  </a:lnTo>
                  <a:lnTo>
                    <a:pt x="4487" y="2524"/>
                  </a:lnTo>
                  <a:lnTo>
                    <a:pt x="4462" y="2327"/>
                  </a:lnTo>
                  <a:lnTo>
                    <a:pt x="4430" y="2137"/>
                  </a:lnTo>
                  <a:lnTo>
                    <a:pt x="4491" y="2131"/>
                  </a:lnTo>
                  <a:lnTo>
                    <a:pt x="4551" y="2120"/>
                  </a:lnTo>
                  <a:lnTo>
                    <a:pt x="4608" y="2103"/>
                  </a:lnTo>
                  <a:lnTo>
                    <a:pt x="4660" y="2079"/>
                  </a:lnTo>
                  <a:lnTo>
                    <a:pt x="4694" y="2282"/>
                  </a:lnTo>
                  <a:lnTo>
                    <a:pt x="4723" y="2492"/>
                  </a:lnTo>
                  <a:lnTo>
                    <a:pt x="4740" y="2708"/>
                  </a:lnTo>
                  <a:lnTo>
                    <a:pt x="4749" y="2929"/>
                  </a:lnTo>
                  <a:lnTo>
                    <a:pt x="5372" y="2929"/>
                  </a:lnTo>
                  <a:lnTo>
                    <a:pt x="5364" y="2980"/>
                  </a:lnTo>
                  <a:lnTo>
                    <a:pt x="5362" y="3031"/>
                  </a:lnTo>
                  <a:lnTo>
                    <a:pt x="5366" y="3099"/>
                  </a:lnTo>
                  <a:lnTo>
                    <a:pt x="5379" y="3167"/>
                  </a:lnTo>
                  <a:lnTo>
                    <a:pt x="4749" y="3167"/>
                  </a:lnTo>
                  <a:lnTo>
                    <a:pt x="4742" y="3382"/>
                  </a:lnTo>
                  <a:lnTo>
                    <a:pt x="4723" y="3591"/>
                  </a:lnTo>
                  <a:lnTo>
                    <a:pt x="4698" y="3797"/>
                  </a:lnTo>
                  <a:lnTo>
                    <a:pt x="4664" y="3997"/>
                  </a:lnTo>
                  <a:lnTo>
                    <a:pt x="4625" y="4189"/>
                  </a:lnTo>
                  <a:lnTo>
                    <a:pt x="4576" y="4374"/>
                  </a:lnTo>
                  <a:lnTo>
                    <a:pt x="4730" y="4431"/>
                  </a:lnTo>
                  <a:lnTo>
                    <a:pt x="4877" y="4493"/>
                  </a:lnTo>
                  <a:lnTo>
                    <a:pt x="5017" y="4561"/>
                  </a:lnTo>
                  <a:lnTo>
                    <a:pt x="5151" y="4634"/>
                  </a:lnTo>
                  <a:lnTo>
                    <a:pt x="5239" y="4508"/>
                  </a:lnTo>
                  <a:lnTo>
                    <a:pt x="5322" y="4378"/>
                  </a:lnTo>
                  <a:lnTo>
                    <a:pt x="5396" y="4242"/>
                  </a:lnTo>
                  <a:lnTo>
                    <a:pt x="5464" y="4100"/>
                  </a:lnTo>
                  <a:lnTo>
                    <a:pt x="5520" y="3955"/>
                  </a:lnTo>
                  <a:lnTo>
                    <a:pt x="5571" y="3806"/>
                  </a:lnTo>
                  <a:lnTo>
                    <a:pt x="5613" y="3653"/>
                  </a:lnTo>
                  <a:lnTo>
                    <a:pt x="5643" y="3497"/>
                  </a:lnTo>
                  <a:lnTo>
                    <a:pt x="5700" y="3523"/>
                  </a:lnTo>
                  <a:lnTo>
                    <a:pt x="5760" y="3542"/>
                  </a:lnTo>
                  <a:lnTo>
                    <a:pt x="5822" y="3553"/>
                  </a:lnTo>
                  <a:lnTo>
                    <a:pt x="5888" y="3557"/>
                  </a:lnTo>
                  <a:lnTo>
                    <a:pt x="5947" y="3555"/>
                  </a:lnTo>
                  <a:lnTo>
                    <a:pt x="6003" y="3544"/>
                  </a:lnTo>
                  <a:lnTo>
                    <a:pt x="6058" y="3529"/>
                  </a:lnTo>
                  <a:lnTo>
                    <a:pt x="6024" y="3708"/>
                  </a:lnTo>
                  <a:lnTo>
                    <a:pt x="5979" y="3885"/>
                  </a:lnTo>
                  <a:lnTo>
                    <a:pt x="5924" y="4057"/>
                  </a:lnTo>
                  <a:lnTo>
                    <a:pt x="5860" y="4223"/>
                  </a:lnTo>
                  <a:lnTo>
                    <a:pt x="5786" y="4385"/>
                  </a:lnTo>
                  <a:lnTo>
                    <a:pt x="5703" y="4544"/>
                  </a:lnTo>
                  <a:lnTo>
                    <a:pt x="5611" y="4695"/>
                  </a:lnTo>
                  <a:lnTo>
                    <a:pt x="5511" y="4840"/>
                  </a:lnTo>
                  <a:lnTo>
                    <a:pt x="5404" y="4979"/>
                  </a:lnTo>
                  <a:lnTo>
                    <a:pt x="5289" y="5113"/>
                  </a:lnTo>
                  <a:lnTo>
                    <a:pt x="5166" y="5238"/>
                  </a:lnTo>
                  <a:lnTo>
                    <a:pt x="5036" y="5357"/>
                  </a:lnTo>
                  <a:lnTo>
                    <a:pt x="4898" y="5468"/>
                  </a:lnTo>
                  <a:lnTo>
                    <a:pt x="4755" y="5572"/>
                  </a:lnTo>
                  <a:lnTo>
                    <a:pt x="4606" y="5668"/>
                  </a:lnTo>
                  <a:lnTo>
                    <a:pt x="4451" y="5753"/>
                  </a:lnTo>
                  <a:lnTo>
                    <a:pt x="4291" y="5832"/>
                  </a:lnTo>
                  <a:lnTo>
                    <a:pt x="4125" y="5900"/>
                  </a:lnTo>
                  <a:lnTo>
                    <a:pt x="3955" y="5958"/>
                  </a:lnTo>
                  <a:lnTo>
                    <a:pt x="3782" y="6007"/>
                  </a:lnTo>
                  <a:lnTo>
                    <a:pt x="3604" y="6045"/>
                  </a:lnTo>
                  <a:lnTo>
                    <a:pt x="3421" y="6073"/>
                  </a:lnTo>
                  <a:lnTo>
                    <a:pt x="3236" y="6090"/>
                  </a:lnTo>
                  <a:lnTo>
                    <a:pt x="3048" y="6096"/>
                  </a:lnTo>
                  <a:lnTo>
                    <a:pt x="2855" y="6090"/>
                  </a:lnTo>
                  <a:lnTo>
                    <a:pt x="2667" y="6071"/>
                  </a:lnTo>
                  <a:lnTo>
                    <a:pt x="2480" y="6043"/>
                  </a:lnTo>
                  <a:lnTo>
                    <a:pt x="2299" y="6004"/>
                  </a:lnTo>
                  <a:lnTo>
                    <a:pt x="2120" y="5953"/>
                  </a:lnTo>
                  <a:lnTo>
                    <a:pt x="1948" y="5890"/>
                  </a:lnTo>
                  <a:lnTo>
                    <a:pt x="1779" y="5819"/>
                  </a:lnTo>
                  <a:lnTo>
                    <a:pt x="1616" y="5738"/>
                  </a:lnTo>
                  <a:lnTo>
                    <a:pt x="1460" y="5649"/>
                  </a:lnTo>
                  <a:lnTo>
                    <a:pt x="1307" y="5549"/>
                  </a:lnTo>
                  <a:lnTo>
                    <a:pt x="1164" y="5442"/>
                  </a:lnTo>
                  <a:lnTo>
                    <a:pt x="1024" y="5326"/>
                  </a:lnTo>
                  <a:lnTo>
                    <a:pt x="894" y="5202"/>
                  </a:lnTo>
                  <a:lnTo>
                    <a:pt x="770" y="5072"/>
                  </a:lnTo>
                  <a:lnTo>
                    <a:pt x="654" y="4932"/>
                  </a:lnTo>
                  <a:lnTo>
                    <a:pt x="547" y="4789"/>
                  </a:lnTo>
                  <a:lnTo>
                    <a:pt x="447" y="4636"/>
                  </a:lnTo>
                  <a:lnTo>
                    <a:pt x="358" y="4480"/>
                  </a:lnTo>
                  <a:lnTo>
                    <a:pt x="277" y="4317"/>
                  </a:lnTo>
                  <a:lnTo>
                    <a:pt x="206" y="4150"/>
                  </a:lnTo>
                  <a:lnTo>
                    <a:pt x="143" y="3976"/>
                  </a:lnTo>
                  <a:lnTo>
                    <a:pt x="92" y="3797"/>
                  </a:lnTo>
                  <a:lnTo>
                    <a:pt x="53" y="3616"/>
                  </a:lnTo>
                  <a:lnTo>
                    <a:pt x="25" y="3429"/>
                  </a:lnTo>
                  <a:lnTo>
                    <a:pt x="6" y="3240"/>
                  </a:lnTo>
                  <a:lnTo>
                    <a:pt x="0" y="3048"/>
                  </a:lnTo>
                  <a:lnTo>
                    <a:pt x="6" y="2861"/>
                  </a:lnTo>
                  <a:lnTo>
                    <a:pt x="23" y="2676"/>
                  </a:lnTo>
                  <a:lnTo>
                    <a:pt x="51" y="2495"/>
                  </a:lnTo>
                  <a:lnTo>
                    <a:pt x="89" y="2318"/>
                  </a:lnTo>
                  <a:lnTo>
                    <a:pt x="136" y="2145"/>
                  </a:lnTo>
                  <a:lnTo>
                    <a:pt x="194" y="1977"/>
                  </a:lnTo>
                  <a:lnTo>
                    <a:pt x="262" y="1813"/>
                  </a:lnTo>
                  <a:lnTo>
                    <a:pt x="339" y="1652"/>
                  </a:lnTo>
                  <a:lnTo>
                    <a:pt x="424" y="1498"/>
                  </a:lnTo>
                  <a:lnTo>
                    <a:pt x="466" y="1556"/>
                  </a:lnTo>
                  <a:lnTo>
                    <a:pt x="513" y="1609"/>
                  </a:lnTo>
                  <a:lnTo>
                    <a:pt x="568" y="1654"/>
                  </a:lnTo>
                  <a:lnTo>
                    <a:pt x="628" y="1692"/>
                  </a:lnTo>
                  <a:lnTo>
                    <a:pt x="692" y="1720"/>
                  </a:lnTo>
                  <a:lnTo>
                    <a:pt x="762" y="1741"/>
                  </a:lnTo>
                  <a:lnTo>
                    <a:pt x="688" y="1877"/>
                  </a:lnTo>
                  <a:lnTo>
                    <a:pt x="624" y="2014"/>
                  </a:lnTo>
                  <a:lnTo>
                    <a:pt x="568" y="2160"/>
                  </a:lnTo>
                  <a:lnTo>
                    <a:pt x="521" y="2307"/>
                  </a:lnTo>
                  <a:lnTo>
                    <a:pt x="481" y="2458"/>
                  </a:lnTo>
                  <a:lnTo>
                    <a:pt x="449" y="2612"/>
                  </a:lnTo>
                  <a:lnTo>
                    <a:pt x="428" y="2769"/>
                  </a:lnTo>
                  <a:lnTo>
                    <a:pt x="417" y="2929"/>
                  </a:lnTo>
                  <a:lnTo>
                    <a:pt x="952" y="2929"/>
                  </a:lnTo>
                  <a:lnTo>
                    <a:pt x="943" y="2988"/>
                  </a:lnTo>
                  <a:lnTo>
                    <a:pt x="939" y="3046"/>
                  </a:lnTo>
                  <a:lnTo>
                    <a:pt x="943" y="3108"/>
                  </a:lnTo>
                  <a:lnTo>
                    <a:pt x="952" y="3167"/>
                  </a:lnTo>
                  <a:lnTo>
                    <a:pt x="417" y="3167"/>
                  </a:lnTo>
                  <a:lnTo>
                    <a:pt x="428" y="3329"/>
                  </a:lnTo>
                  <a:lnTo>
                    <a:pt x="451" y="3489"/>
                  </a:lnTo>
                  <a:lnTo>
                    <a:pt x="483" y="3648"/>
                  </a:lnTo>
                  <a:lnTo>
                    <a:pt x="522" y="3801"/>
                  </a:lnTo>
                  <a:lnTo>
                    <a:pt x="573" y="3951"/>
                  </a:lnTo>
                  <a:lnTo>
                    <a:pt x="632" y="4097"/>
                  </a:lnTo>
                  <a:lnTo>
                    <a:pt x="698" y="4238"/>
                  </a:lnTo>
                  <a:lnTo>
                    <a:pt x="773" y="4376"/>
                  </a:lnTo>
                  <a:lnTo>
                    <a:pt x="854" y="4508"/>
                  </a:lnTo>
                  <a:lnTo>
                    <a:pt x="945" y="4634"/>
                  </a:lnTo>
                  <a:lnTo>
                    <a:pt x="1079" y="4561"/>
                  </a:lnTo>
                  <a:lnTo>
                    <a:pt x="1218" y="4493"/>
                  </a:lnTo>
                  <a:lnTo>
                    <a:pt x="1366" y="4431"/>
                  </a:lnTo>
                  <a:lnTo>
                    <a:pt x="1520" y="4374"/>
                  </a:lnTo>
                  <a:lnTo>
                    <a:pt x="1479" y="4221"/>
                  </a:lnTo>
                  <a:lnTo>
                    <a:pt x="1445" y="4065"/>
                  </a:lnTo>
                  <a:lnTo>
                    <a:pt x="1415" y="3902"/>
                  </a:lnTo>
                  <a:lnTo>
                    <a:pt x="1390" y="3735"/>
                  </a:lnTo>
                  <a:lnTo>
                    <a:pt x="1371" y="3565"/>
                  </a:lnTo>
                  <a:lnTo>
                    <a:pt x="1418" y="3570"/>
                  </a:lnTo>
                  <a:lnTo>
                    <a:pt x="1465" y="3574"/>
                  </a:lnTo>
                  <a:lnTo>
                    <a:pt x="1537" y="3569"/>
                  </a:lnTo>
                  <a:lnTo>
                    <a:pt x="1607" y="3553"/>
                  </a:lnTo>
                  <a:lnTo>
                    <a:pt x="1631" y="3752"/>
                  </a:lnTo>
                  <a:lnTo>
                    <a:pt x="1662" y="3942"/>
                  </a:lnTo>
                  <a:lnTo>
                    <a:pt x="1701" y="4127"/>
                  </a:lnTo>
                  <a:lnTo>
                    <a:pt x="1746" y="4304"/>
                  </a:lnTo>
                  <a:lnTo>
                    <a:pt x="1933" y="4257"/>
                  </a:lnTo>
                  <a:lnTo>
                    <a:pt x="2126" y="4217"/>
                  </a:lnTo>
                  <a:lnTo>
                    <a:pt x="2324" y="4185"/>
                  </a:lnTo>
                  <a:lnTo>
                    <a:pt x="2524" y="4161"/>
                  </a:lnTo>
                  <a:lnTo>
                    <a:pt x="2516" y="4210"/>
                  </a:lnTo>
                  <a:lnTo>
                    <a:pt x="2514" y="4261"/>
                  </a:lnTo>
                  <a:lnTo>
                    <a:pt x="2520" y="4331"/>
                  </a:lnTo>
                  <a:lnTo>
                    <a:pt x="2533" y="4397"/>
                  </a:lnTo>
                  <a:lnTo>
                    <a:pt x="2348" y="4419"/>
                  </a:lnTo>
                  <a:lnTo>
                    <a:pt x="2165" y="4449"/>
                  </a:lnTo>
                  <a:lnTo>
                    <a:pt x="1990" y="4485"/>
                  </a:lnTo>
                  <a:lnTo>
                    <a:pt x="1818" y="4529"/>
                  </a:lnTo>
                  <a:lnTo>
                    <a:pt x="1869" y="4670"/>
                  </a:lnTo>
                  <a:lnTo>
                    <a:pt x="1928" y="4802"/>
                  </a:lnTo>
                  <a:lnTo>
                    <a:pt x="1988" y="4928"/>
                  </a:lnTo>
                  <a:lnTo>
                    <a:pt x="2054" y="5047"/>
                  </a:lnTo>
                  <a:lnTo>
                    <a:pt x="2122" y="5159"/>
                  </a:lnTo>
                  <a:lnTo>
                    <a:pt x="2195" y="5262"/>
                  </a:lnTo>
                  <a:lnTo>
                    <a:pt x="2271" y="5357"/>
                  </a:lnTo>
                  <a:lnTo>
                    <a:pt x="2350" y="5443"/>
                  </a:lnTo>
                  <a:lnTo>
                    <a:pt x="2433" y="5521"/>
                  </a:lnTo>
                  <a:lnTo>
                    <a:pt x="2518" y="5589"/>
                  </a:lnTo>
                  <a:lnTo>
                    <a:pt x="2607" y="5645"/>
                  </a:lnTo>
                  <a:lnTo>
                    <a:pt x="2767" y="5668"/>
                  </a:lnTo>
                  <a:lnTo>
                    <a:pt x="2929" y="5681"/>
                  </a:lnTo>
                  <a:lnTo>
                    <a:pt x="2929" y="4776"/>
                  </a:lnTo>
                  <a:lnTo>
                    <a:pt x="2984" y="4783"/>
                  </a:lnTo>
                  <a:lnTo>
                    <a:pt x="3040" y="4787"/>
                  </a:lnTo>
                  <a:lnTo>
                    <a:pt x="3104" y="4783"/>
                  </a:lnTo>
                  <a:lnTo>
                    <a:pt x="3167" y="4772"/>
                  </a:lnTo>
                  <a:lnTo>
                    <a:pt x="3167" y="5681"/>
                  </a:lnTo>
                  <a:lnTo>
                    <a:pt x="3329" y="5668"/>
                  </a:lnTo>
                  <a:lnTo>
                    <a:pt x="3489" y="5645"/>
                  </a:lnTo>
                  <a:lnTo>
                    <a:pt x="3578" y="5589"/>
                  </a:lnTo>
                  <a:lnTo>
                    <a:pt x="3663" y="5521"/>
                  </a:lnTo>
                  <a:lnTo>
                    <a:pt x="3746" y="5443"/>
                  </a:lnTo>
                  <a:lnTo>
                    <a:pt x="3825" y="5357"/>
                  </a:lnTo>
                  <a:lnTo>
                    <a:pt x="3900" y="5262"/>
                  </a:lnTo>
                  <a:lnTo>
                    <a:pt x="3974" y="5159"/>
                  </a:lnTo>
                  <a:lnTo>
                    <a:pt x="4044" y="5047"/>
                  </a:lnTo>
                  <a:lnTo>
                    <a:pt x="4108" y="4928"/>
                  </a:lnTo>
                  <a:lnTo>
                    <a:pt x="4170" y="4802"/>
                  </a:lnTo>
                  <a:lnTo>
                    <a:pt x="4227" y="4668"/>
                  </a:lnTo>
                  <a:lnTo>
                    <a:pt x="4278" y="4529"/>
                  </a:lnTo>
                  <a:lnTo>
                    <a:pt x="4104" y="4485"/>
                  </a:lnTo>
                  <a:lnTo>
                    <a:pt x="3923" y="4448"/>
                  </a:lnTo>
                  <a:lnTo>
                    <a:pt x="3738" y="4417"/>
                  </a:lnTo>
                  <a:lnTo>
                    <a:pt x="3550" y="4395"/>
                  </a:lnTo>
                  <a:lnTo>
                    <a:pt x="3563" y="4329"/>
                  </a:lnTo>
                  <a:lnTo>
                    <a:pt x="3568" y="4261"/>
                  </a:lnTo>
                  <a:lnTo>
                    <a:pt x="3565" y="4208"/>
                  </a:lnTo>
                  <a:lnTo>
                    <a:pt x="3557" y="4159"/>
                  </a:lnTo>
                  <a:lnTo>
                    <a:pt x="3763" y="4183"/>
                  </a:lnTo>
                  <a:lnTo>
                    <a:pt x="3964" y="4216"/>
                  </a:lnTo>
                  <a:lnTo>
                    <a:pt x="4159" y="4257"/>
                  </a:lnTo>
                  <a:lnTo>
                    <a:pt x="4349" y="4304"/>
                  </a:lnTo>
                  <a:lnTo>
                    <a:pt x="4395" y="4129"/>
                  </a:lnTo>
                  <a:lnTo>
                    <a:pt x="4432" y="3948"/>
                  </a:lnTo>
                  <a:lnTo>
                    <a:pt x="4464" y="3761"/>
                  </a:lnTo>
                  <a:lnTo>
                    <a:pt x="4489" y="3567"/>
                  </a:lnTo>
                  <a:lnTo>
                    <a:pt x="4506" y="3369"/>
                  </a:lnTo>
                  <a:lnTo>
                    <a:pt x="4513" y="3167"/>
                  </a:lnTo>
                  <a:lnTo>
                    <a:pt x="3167" y="3167"/>
                  </a:lnTo>
                  <a:lnTo>
                    <a:pt x="3167" y="3750"/>
                  </a:lnTo>
                  <a:lnTo>
                    <a:pt x="3104" y="3738"/>
                  </a:lnTo>
                  <a:lnTo>
                    <a:pt x="3040" y="3733"/>
                  </a:lnTo>
                  <a:lnTo>
                    <a:pt x="2984" y="3736"/>
                  </a:lnTo>
                  <a:lnTo>
                    <a:pt x="2929" y="3746"/>
                  </a:lnTo>
                  <a:lnTo>
                    <a:pt x="2929" y="3167"/>
                  </a:lnTo>
                  <a:lnTo>
                    <a:pt x="1978" y="3167"/>
                  </a:lnTo>
                  <a:lnTo>
                    <a:pt x="1990" y="3108"/>
                  </a:lnTo>
                  <a:lnTo>
                    <a:pt x="1994" y="3046"/>
                  </a:lnTo>
                  <a:lnTo>
                    <a:pt x="1990" y="2988"/>
                  </a:lnTo>
                  <a:lnTo>
                    <a:pt x="1978" y="2929"/>
                  </a:lnTo>
                  <a:lnTo>
                    <a:pt x="2929" y="2929"/>
                  </a:lnTo>
                  <a:lnTo>
                    <a:pt x="2929" y="1941"/>
                  </a:lnTo>
                  <a:lnTo>
                    <a:pt x="2723" y="1931"/>
                  </a:lnTo>
                  <a:lnTo>
                    <a:pt x="2522" y="1914"/>
                  </a:lnTo>
                  <a:lnTo>
                    <a:pt x="2322" y="1890"/>
                  </a:lnTo>
                  <a:lnTo>
                    <a:pt x="2127" y="1858"/>
                  </a:lnTo>
                  <a:lnTo>
                    <a:pt x="1937" y="1818"/>
                  </a:lnTo>
                  <a:lnTo>
                    <a:pt x="1752" y="1771"/>
                  </a:lnTo>
                  <a:lnTo>
                    <a:pt x="1705" y="1954"/>
                  </a:lnTo>
                  <a:lnTo>
                    <a:pt x="1665" y="2143"/>
                  </a:lnTo>
                  <a:lnTo>
                    <a:pt x="1631" y="2339"/>
                  </a:lnTo>
                  <a:lnTo>
                    <a:pt x="1607" y="2541"/>
                  </a:lnTo>
                  <a:lnTo>
                    <a:pt x="1537" y="2526"/>
                  </a:lnTo>
                  <a:lnTo>
                    <a:pt x="1465" y="2520"/>
                  </a:lnTo>
                  <a:lnTo>
                    <a:pt x="1418" y="2522"/>
                  </a:lnTo>
                  <a:lnTo>
                    <a:pt x="1371" y="2529"/>
                  </a:lnTo>
                  <a:lnTo>
                    <a:pt x="1390" y="2356"/>
                  </a:lnTo>
                  <a:lnTo>
                    <a:pt x="1416" y="2184"/>
                  </a:lnTo>
                  <a:lnTo>
                    <a:pt x="1447" y="2018"/>
                  </a:lnTo>
                  <a:lnTo>
                    <a:pt x="1484" y="1858"/>
                  </a:lnTo>
                  <a:lnTo>
                    <a:pt x="1526" y="1701"/>
                  </a:lnTo>
                  <a:lnTo>
                    <a:pt x="1386" y="1650"/>
                  </a:lnTo>
                  <a:lnTo>
                    <a:pt x="1252" y="1596"/>
                  </a:lnTo>
                  <a:lnTo>
                    <a:pt x="1290" y="1550"/>
                  </a:lnTo>
                  <a:lnTo>
                    <a:pt x="1324" y="1501"/>
                  </a:lnTo>
                  <a:lnTo>
                    <a:pt x="1352" y="1449"/>
                  </a:lnTo>
                  <a:lnTo>
                    <a:pt x="1375" y="1392"/>
                  </a:lnTo>
                  <a:lnTo>
                    <a:pt x="1484" y="1435"/>
                  </a:lnTo>
                  <a:lnTo>
                    <a:pt x="1597" y="1477"/>
                  </a:lnTo>
                  <a:lnTo>
                    <a:pt x="1652" y="1330"/>
                  </a:lnTo>
                  <a:lnTo>
                    <a:pt x="1713" y="1190"/>
                  </a:lnTo>
                  <a:lnTo>
                    <a:pt x="1779" y="1056"/>
                  </a:lnTo>
                  <a:lnTo>
                    <a:pt x="1848" y="930"/>
                  </a:lnTo>
                  <a:lnTo>
                    <a:pt x="1922" y="811"/>
                  </a:lnTo>
                  <a:lnTo>
                    <a:pt x="1999" y="700"/>
                  </a:lnTo>
                  <a:lnTo>
                    <a:pt x="2080" y="598"/>
                  </a:lnTo>
                  <a:lnTo>
                    <a:pt x="1926" y="666"/>
                  </a:lnTo>
                  <a:lnTo>
                    <a:pt x="1777" y="741"/>
                  </a:lnTo>
                  <a:lnTo>
                    <a:pt x="1631" y="828"/>
                  </a:lnTo>
                  <a:lnTo>
                    <a:pt x="1494" y="922"/>
                  </a:lnTo>
                  <a:lnTo>
                    <a:pt x="1362" y="1026"/>
                  </a:lnTo>
                  <a:lnTo>
                    <a:pt x="1330" y="962"/>
                  </a:lnTo>
                  <a:lnTo>
                    <a:pt x="1290" y="903"/>
                  </a:lnTo>
                  <a:lnTo>
                    <a:pt x="1243" y="851"/>
                  </a:lnTo>
                  <a:lnTo>
                    <a:pt x="1190" y="805"/>
                  </a:lnTo>
                  <a:lnTo>
                    <a:pt x="1130" y="766"/>
                  </a:lnTo>
                  <a:lnTo>
                    <a:pt x="1066" y="736"/>
                  </a:lnTo>
                  <a:lnTo>
                    <a:pt x="1201" y="626"/>
                  </a:lnTo>
                  <a:lnTo>
                    <a:pt x="1345" y="522"/>
                  </a:lnTo>
                  <a:lnTo>
                    <a:pt x="1494" y="428"/>
                  </a:lnTo>
                  <a:lnTo>
                    <a:pt x="1648" y="341"/>
                  </a:lnTo>
                  <a:lnTo>
                    <a:pt x="1809" y="264"/>
                  </a:lnTo>
                  <a:lnTo>
                    <a:pt x="1973" y="196"/>
                  </a:lnTo>
                  <a:lnTo>
                    <a:pt x="2143" y="138"/>
                  </a:lnTo>
                  <a:lnTo>
                    <a:pt x="2316" y="89"/>
                  </a:lnTo>
                  <a:lnTo>
                    <a:pt x="2493" y="51"/>
                  </a:lnTo>
                  <a:lnTo>
                    <a:pt x="2676" y="23"/>
                  </a:lnTo>
                  <a:lnTo>
                    <a:pt x="2859" y="6"/>
                  </a:lnTo>
                  <a:lnTo>
                    <a:pt x="3048" y="0"/>
                  </a:lnTo>
                  <a:close/>
                </a:path>
              </a:pathLst>
            </a:custGeom>
            <a:no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28" name="Group 127"/>
          <p:cNvGrpSpPr/>
          <p:nvPr/>
        </p:nvGrpSpPr>
        <p:grpSpPr>
          <a:xfrm>
            <a:off x="7452934" y="3154707"/>
            <a:ext cx="769362" cy="770710"/>
            <a:chOff x="8035998" y="2534093"/>
            <a:chExt cx="769362" cy="770710"/>
          </a:xfrm>
        </p:grpSpPr>
        <p:sp>
          <p:nvSpPr>
            <p:cNvPr id="103" name="Oval 102"/>
            <p:cNvSpPr/>
            <p:nvPr/>
          </p:nvSpPr>
          <p:spPr>
            <a:xfrm>
              <a:off x="8035998" y="2534093"/>
              <a:ext cx="769362" cy="77071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endParaRPr lang="en-US" sz="1050" dirty="0" smtClean="0">
                <a:solidFill>
                  <a:schemeClr val="bg1"/>
                </a:solidFill>
                <a:cs typeface="Arial"/>
              </a:endParaRPr>
            </a:p>
            <a:p>
              <a:pPr algn="ctr"/>
              <a:r>
                <a:rPr lang="en-US" sz="1050" dirty="0" smtClean="0">
                  <a:solidFill>
                    <a:schemeClr val="bg1"/>
                  </a:solidFill>
                  <a:cs typeface="Arial"/>
                </a:rPr>
                <a:t>Unmanned</a:t>
              </a:r>
            </a:p>
            <a:p>
              <a:pPr algn="ctr"/>
              <a:r>
                <a:rPr lang="en-US" sz="900" i="1" dirty="0" smtClean="0">
                  <a:solidFill>
                    <a:schemeClr val="bg1"/>
                  </a:solidFill>
                  <a:cs typeface="Arial"/>
                </a:rPr>
                <a:t>Air Vehicles</a:t>
              </a:r>
              <a:endParaRPr lang="en-US" sz="800" i="1" dirty="0">
                <a:solidFill>
                  <a:schemeClr val="bg1"/>
                </a:solidFill>
                <a:cs typeface="Arial"/>
              </a:endParaRPr>
            </a:p>
          </p:txBody>
        </p:sp>
        <p:sp>
          <p:nvSpPr>
            <p:cNvPr id="125" name="Freeform 93"/>
            <p:cNvSpPr>
              <a:spLocks noChangeAspect="1"/>
            </p:cNvSpPr>
            <p:nvPr/>
          </p:nvSpPr>
          <p:spPr bwMode="auto">
            <a:xfrm>
              <a:off x="8286856" y="2577791"/>
              <a:ext cx="260207" cy="285350"/>
            </a:xfrm>
            <a:custGeom>
              <a:avLst/>
              <a:gdLst>
                <a:gd name="T0" fmla="*/ 88 w 88"/>
                <a:gd name="T1" fmla="*/ 68 h 96"/>
                <a:gd name="T2" fmla="*/ 88 w 88"/>
                <a:gd name="T3" fmla="*/ 60 h 96"/>
                <a:gd name="T4" fmla="*/ 52 w 88"/>
                <a:gd name="T5" fmla="*/ 36 h 96"/>
                <a:gd name="T6" fmla="*/ 52 w 88"/>
                <a:gd name="T7" fmla="*/ 8 h 96"/>
                <a:gd name="T8" fmla="*/ 44 w 88"/>
                <a:gd name="T9" fmla="*/ 0 h 96"/>
                <a:gd name="T10" fmla="*/ 36 w 88"/>
                <a:gd name="T11" fmla="*/ 8 h 96"/>
                <a:gd name="T12" fmla="*/ 36 w 88"/>
                <a:gd name="T13" fmla="*/ 36 h 96"/>
                <a:gd name="T14" fmla="*/ 0 w 88"/>
                <a:gd name="T15" fmla="*/ 60 h 96"/>
                <a:gd name="T16" fmla="*/ 0 w 88"/>
                <a:gd name="T17" fmla="*/ 68 h 96"/>
                <a:gd name="T18" fmla="*/ 36 w 88"/>
                <a:gd name="T19" fmla="*/ 56 h 96"/>
                <a:gd name="T20" fmla="*/ 36 w 88"/>
                <a:gd name="T21" fmla="*/ 78 h 96"/>
                <a:gd name="T22" fmla="*/ 24 w 88"/>
                <a:gd name="T23" fmla="*/ 88 h 96"/>
                <a:gd name="T24" fmla="*/ 24 w 88"/>
                <a:gd name="T25" fmla="*/ 96 h 96"/>
                <a:gd name="T26" fmla="*/ 44 w 88"/>
                <a:gd name="T27" fmla="*/ 88 h 96"/>
                <a:gd name="T28" fmla="*/ 64 w 88"/>
                <a:gd name="T29" fmla="*/ 96 h 96"/>
                <a:gd name="T30" fmla="*/ 64 w 88"/>
                <a:gd name="T31" fmla="*/ 88 h 96"/>
                <a:gd name="T32" fmla="*/ 52 w 88"/>
                <a:gd name="T33" fmla="*/ 78 h 96"/>
                <a:gd name="T34" fmla="*/ 52 w 88"/>
                <a:gd name="T35" fmla="*/ 56 h 96"/>
                <a:gd name="T36" fmla="*/ 88 w 88"/>
                <a:gd name="T37"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96">
                  <a:moveTo>
                    <a:pt x="88" y="68"/>
                  </a:moveTo>
                  <a:cubicBezTo>
                    <a:pt x="88" y="60"/>
                    <a:pt x="88" y="60"/>
                    <a:pt x="88" y="60"/>
                  </a:cubicBezTo>
                  <a:cubicBezTo>
                    <a:pt x="52" y="36"/>
                    <a:pt x="52" y="36"/>
                    <a:pt x="52" y="36"/>
                  </a:cubicBezTo>
                  <a:cubicBezTo>
                    <a:pt x="52" y="8"/>
                    <a:pt x="52" y="8"/>
                    <a:pt x="52" y="8"/>
                  </a:cubicBezTo>
                  <a:cubicBezTo>
                    <a:pt x="52" y="8"/>
                    <a:pt x="52" y="0"/>
                    <a:pt x="44" y="0"/>
                  </a:cubicBezTo>
                  <a:cubicBezTo>
                    <a:pt x="36" y="0"/>
                    <a:pt x="36" y="8"/>
                    <a:pt x="36" y="8"/>
                  </a:cubicBezTo>
                  <a:cubicBezTo>
                    <a:pt x="36" y="36"/>
                    <a:pt x="36" y="36"/>
                    <a:pt x="36" y="36"/>
                  </a:cubicBezTo>
                  <a:cubicBezTo>
                    <a:pt x="0" y="60"/>
                    <a:pt x="0" y="60"/>
                    <a:pt x="0" y="60"/>
                  </a:cubicBezTo>
                  <a:cubicBezTo>
                    <a:pt x="0" y="68"/>
                    <a:pt x="0" y="68"/>
                    <a:pt x="0" y="68"/>
                  </a:cubicBezTo>
                  <a:cubicBezTo>
                    <a:pt x="36" y="56"/>
                    <a:pt x="36" y="56"/>
                    <a:pt x="36" y="56"/>
                  </a:cubicBezTo>
                  <a:cubicBezTo>
                    <a:pt x="36" y="78"/>
                    <a:pt x="36" y="78"/>
                    <a:pt x="36" y="78"/>
                  </a:cubicBezTo>
                  <a:cubicBezTo>
                    <a:pt x="24" y="88"/>
                    <a:pt x="24" y="88"/>
                    <a:pt x="24" y="88"/>
                  </a:cubicBezTo>
                  <a:cubicBezTo>
                    <a:pt x="24" y="96"/>
                    <a:pt x="24" y="96"/>
                    <a:pt x="24" y="96"/>
                  </a:cubicBezTo>
                  <a:cubicBezTo>
                    <a:pt x="44" y="88"/>
                    <a:pt x="44" y="88"/>
                    <a:pt x="44" y="88"/>
                  </a:cubicBezTo>
                  <a:cubicBezTo>
                    <a:pt x="64" y="96"/>
                    <a:pt x="64" y="96"/>
                    <a:pt x="64" y="96"/>
                  </a:cubicBezTo>
                  <a:cubicBezTo>
                    <a:pt x="64" y="88"/>
                    <a:pt x="64" y="88"/>
                    <a:pt x="64" y="88"/>
                  </a:cubicBezTo>
                  <a:cubicBezTo>
                    <a:pt x="52" y="78"/>
                    <a:pt x="52" y="78"/>
                    <a:pt x="52" y="78"/>
                  </a:cubicBezTo>
                  <a:cubicBezTo>
                    <a:pt x="52" y="56"/>
                    <a:pt x="52" y="56"/>
                    <a:pt x="52" y="56"/>
                  </a:cubicBezTo>
                  <a:lnTo>
                    <a:pt x="88" y="68"/>
                  </a:lnTo>
                  <a:close/>
                </a:path>
              </a:pathLst>
            </a:custGeom>
            <a:noFill/>
            <a:ln>
              <a:solidFill>
                <a:schemeClr val="bg1"/>
              </a:solid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cxnSp>
        <p:nvCxnSpPr>
          <p:cNvPr id="143" name="Elbow Connector 142"/>
          <p:cNvCxnSpPr>
            <a:stCxn id="23" idx="2"/>
            <a:endCxn id="61" idx="0"/>
          </p:cNvCxnSpPr>
          <p:nvPr/>
        </p:nvCxnSpPr>
        <p:spPr>
          <a:xfrm rot="10800000" flipV="1">
            <a:off x="1057633" y="3329420"/>
            <a:ext cx="920211" cy="660143"/>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4578531" y="3981375"/>
            <a:ext cx="769362" cy="77071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000" i="1" dirty="0" smtClean="0">
                <a:solidFill>
                  <a:schemeClr val="bg1"/>
                </a:solidFill>
                <a:cs typeface="Arial"/>
              </a:rPr>
              <a:t>Communities</a:t>
            </a:r>
            <a:endParaRPr lang="en-US" sz="1000" i="1" dirty="0">
              <a:solidFill>
                <a:schemeClr val="bg1"/>
              </a:solidFill>
              <a:cs typeface="Arial"/>
            </a:endParaRPr>
          </a:p>
        </p:txBody>
      </p:sp>
      <p:sp>
        <p:nvSpPr>
          <p:cNvPr id="53" name="Rounded Rectangle 52"/>
          <p:cNvSpPr/>
          <p:nvPr/>
        </p:nvSpPr>
        <p:spPr>
          <a:xfrm>
            <a:off x="-203213" y="440985"/>
            <a:ext cx="5943600" cy="679703"/>
          </a:xfrm>
          <a:prstGeom prst="roundRect">
            <a:avLst>
              <a:gd name="adj"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How do we enable a </a:t>
            </a:r>
            <a:r>
              <a:rPr lang="en-US" sz="2000" i="1" spc="-70" dirty="0" smtClean="0">
                <a:solidFill>
                  <a:schemeClr val="accent1"/>
                </a:solidFill>
                <a:effectLst>
                  <a:innerShdw blurRad="63500" dist="50800" dir="16200000">
                    <a:prstClr val="black">
                      <a:alpha val="40000"/>
                    </a:prstClr>
                  </a:innerShdw>
                </a:effectLst>
                <a:ea typeface="Arial" charset="0"/>
                <a:cs typeface="Arial" charset="0"/>
              </a:rPr>
              <a:t>Location-Based Digital Ecosystem?</a:t>
            </a:r>
          </a:p>
          <a:p>
            <a:pPr algn="ctr"/>
            <a:r>
              <a:rPr lang="en-US" sz="2000" b="1" i="1" spc="-70" dirty="0" smtClean="0">
                <a:solidFill>
                  <a:schemeClr val="accent1"/>
                </a:solidFill>
                <a:effectLst>
                  <a:innerShdw blurRad="63500" dist="50800" dir="16200000">
                    <a:prstClr val="black">
                      <a:alpha val="40000"/>
                    </a:prstClr>
                  </a:innerShdw>
                </a:effectLst>
                <a:ea typeface="Arial" charset="0"/>
                <a:cs typeface="Arial" charset="0"/>
              </a:rPr>
              <a:t>Technology : </a:t>
            </a:r>
            <a:r>
              <a:rPr lang="en-US" sz="2000" i="1" spc="-70" dirty="0" smtClean="0">
                <a:solidFill>
                  <a:schemeClr val="bg1"/>
                </a:solidFill>
                <a:effectLst>
                  <a:innerShdw blurRad="63500" dist="50800" dir="16200000">
                    <a:prstClr val="black">
                      <a:alpha val="40000"/>
                    </a:prstClr>
                  </a:innerShdw>
                </a:effectLst>
                <a:ea typeface="Arial" charset="0"/>
                <a:cs typeface="Arial" charset="0"/>
              </a:rPr>
              <a:t>Providing data, tools and services</a:t>
            </a:r>
            <a:endParaRPr lang="en-US" sz="2000" i="1" spc="-70" dirty="0">
              <a:solidFill>
                <a:schemeClr val="bg1"/>
              </a:solidFill>
              <a:effectLst>
                <a:innerShdw blurRad="63500" dist="50800" dir="16200000">
                  <a:prstClr val="black">
                    <a:alpha val="40000"/>
                  </a:prstClr>
                </a:innerShdw>
              </a:effectLst>
              <a:ea typeface="Arial" charset="0"/>
              <a:cs typeface="Arial" charset="0"/>
            </a:endParaRPr>
          </a:p>
        </p:txBody>
      </p:sp>
    </p:spTree>
    <p:extLst>
      <p:ext uri="{BB962C8B-B14F-4D97-AF65-F5344CB8AC3E}">
        <p14:creationId xmlns:p14="http://schemas.microsoft.com/office/powerpoint/2010/main" val="20382276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500"/>
                                        <p:tgtEl>
                                          <p:spTgt spid="8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500"/>
                                        <p:tgtEl>
                                          <p:spTgt spid="8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500"/>
                                        <p:tgtEl>
                                          <p:spTgt spid="127"/>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126"/>
                                        </p:tgtEl>
                                        <p:attrNameLst>
                                          <p:attrName>style.visibility</p:attrName>
                                        </p:attrNameLst>
                                      </p:cBhvr>
                                      <p:to>
                                        <p:strVal val="visible"/>
                                      </p:to>
                                    </p:set>
                                    <p:animEffect transition="in" filter="fade">
                                      <p:cBhvr>
                                        <p:cTn id="44" dur="500"/>
                                        <p:tgtEl>
                                          <p:spTgt spid="126"/>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28"/>
                                        </p:tgtEl>
                                        <p:attrNameLst>
                                          <p:attrName>style.visibility</p:attrName>
                                        </p:attrNameLst>
                                      </p:cBhvr>
                                      <p:to>
                                        <p:strVal val="visible"/>
                                      </p:to>
                                    </p:set>
                                    <p:animEffect transition="in" filter="fade">
                                      <p:cBhvr>
                                        <p:cTn id="48" dur="500"/>
                                        <p:tgtEl>
                                          <p:spTgt spid="128"/>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5" grpId="0" animBg="1"/>
      <p:bldP spid="57" grpId="0" animBg="1"/>
      <p:bldP spid="61" grpId="0" animBg="1"/>
      <p:bldP spid="80" grpId="0" animBg="1"/>
      <p:bldP spid="84" grpId="0" animBg="1"/>
      <p:bldP spid="85" grpId="0" animBg="1"/>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Shot 2016-04-19 at 5.18.42 AM.jpg"/>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22634" y="351773"/>
            <a:ext cx="9166634" cy="4791727"/>
          </a:xfrm>
          <a:prstGeom prst="rect">
            <a:avLst/>
          </a:prstGeom>
        </p:spPr>
      </p:pic>
      <p:pic>
        <p:nvPicPr>
          <p:cNvPr id="11" name="Picture 10" descr="Screen Shot 2016-04-19 at 7.20.29 AM.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2237" y="1190331"/>
            <a:ext cx="3296989" cy="24151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descr="Explore the platform-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40836" y="1595833"/>
            <a:ext cx="3505200" cy="19019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descr="Explore the platform-3.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09381" y="2574258"/>
            <a:ext cx="1547776" cy="2433552"/>
          </a:xfrm>
          <a:prstGeom prst="snip2DiagRect">
            <a:avLst/>
          </a:prstGeom>
          <a:solidFill>
            <a:srgbClr val="FFFFFF">
              <a:shade val="85000"/>
            </a:srgbClr>
          </a:solidFill>
          <a:ln w="6032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Explore the platform-1.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795104" y="2995557"/>
            <a:ext cx="2590731" cy="19317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descr="AllCommunities.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448533" y="1990683"/>
            <a:ext cx="2497918" cy="2768258"/>
          </a:xfrm>
          <a:prstGeom prst="rect">
            <a:avLst/>
          </a:prstGeom>
        </p:spPr>
      </p:pic>
      <p:pic>
        <p:nvPicPr>
          <p:cNvPr id="7" name="Picture 6" descr="Screen Shot 2016-04-19 at 6.58.23 AM.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51193" y="3323578"/>
            <a:ext cx="1645920" cy="811692"/>
          </a:xfrm>
          <a:prstGeom prst="roundRect">
            <a:avLst>
              <a:gd name="adj" fmla="val 8594"/>
            </a:avLst>
          </a:prstGeom>
          <a:solidFill>
            <a:srgbClr val="FFFFFF">
              <a:shade val="85000"/>
            </a:srgbClr>
          </a:solidFill>
          <a:ln>
            <a:noFill/>
          </a:ln>
          <a:effectLst>
            <a:glow rad="63500">
              <a:schemeClr val="accent3">
                <a:satMod val="175000"/>
                <a:alpha val="40000"/>
              </a:schemeClr>
            </a:glow>
            <a:outerShdw blurRad="50800" dist="38100" dir="2700000" algn="tl" rotWithShape="0">
              <a:prstClr val="black">
                <a:alpha val="40000"/>
              </a:prstClr>
            </a:outerShdw>
            <a:reflection blurRad="6350" stA="52000" endA="300" endPos="35000" dir="5400000" sy="-100000" algn="bl" rotWithShape="0"/>
          </a:effectLst>
          <a:scene3d>
            <a:camera prst="orthographicFront"/>
            <a:lightRig rig="soft" dir="t"/>
          </a:scene3d>
          <a:sp3d prstMaterial="metal"/>
        </p:spPr>
      </p:pic>
      <p:pic>
        <p:nvPicPr>
          <p:cNvPr id="8" name="Picture 7" descr="Screen Shot 2016-04-19 at 6.58.17 AM.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90960" y="2408080"/>
            <a:ext cx="1645920" cy="836820"/>
          </a:xfrm>
          <a:prstGeom prst="roundRect">
            <a:avLst>
              <a:gd name="adj" fmla="val 8594"/>
            </a:avLst>
          </a:prstGeom>
          <a:solidFill>
            <a:srgbClr val="FFFFFF">
              <a:shade val="85000"/>
            </a:srgbClr>
          </a:solidFill>
          <a:ln>
            <a:noFill/>
          </a:ln>
          <a:effectLst>
            <a:glow rad="63500">
              <a:schemeClr val="accent3">
                <a:satMod val="175000"/>
                <a:alpha val="40000"/>
              </a:schemeClr>
            </a:glow>
            <a:outerShdw blurRad="50800" dist="38100" dir="2700000" algn="tl" rotWithShape="0">
              <a:prstClr val="black">
                <a:alpha val="40000"/>
              </a:prstClr>
            </a:outerShdw>
            <a:reflection blurRad="6350" stA="52000" endA="300" endPos="35000" dir="5400000" sy="-100000" algn="bl" rotWithShape="0"/>
          </a:effectLst>
          <a:scene3d>
            <a:camera prst="orthographicFront"/>
            <a:lightRig rig="soft" dir="t"/>
          </a:scene3d>
          <a:sp3d prstMaterial="metal"/>
        </p:spPr>
      </p:pic>
      <p:pic>
        <p:nvPicPr>
          <p:cNvPr id="9" name="Picture 8" descr="Screen Shot 2016-04-19 at 6.58.11 AM.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4653" y="3464478"/>
            <a:ext cx="1645920" cy="877068"/>
          </a:xfrm>
          <a:prstGeom prst="roundRect">
            <a:avLst>
              <a:gd name="adj" fmla="val 8594"/>
            </a:avLst>
          </a:prstGeom>
          <a:solidFill>
            <a:srgbClr val="FFFFFF">
              <a:shade val="85000"/>
            </a:srgbClr>
          </a:solidFill>
          <a:ln>
            <a:noFill/>
          </a:ln>
          <a:effectLst>
            <a:glow rad="63500">
              <a:schemeClr val="accent3">
                <a:satMod val="175000"/>
                <a:alpha val="40000"/>
              </a:schemeClr>
            </a:glow>
            <a:outerShdw blurRad="50800" dist="38100" dir="2700000" algn="tl" rotWithShape="0">
              <a:prstClr val="black">
                <a:alpha val="40000"/>
              </a:prstClr>
            </a:outerShdw>
            <a:reflection blurRad="6350" stA="52000" endA="300" endPos="35000" dir="5400000" sy="-100000" algn="bl" rotWithShape="0"/>
          </a:effectLst>
          <a:scene3d>
            <a:camera prst="orthographicFront"/>
            <a:lightRig rig="soft" dir="t"/>
          </a:scene3d>
          <a:sp3d prstMaterial="metal"/>
        </p:spPr>
      </p:pic>
      <p:pic>
        <p:nvPicPr>
          <p:cNvPr id="10" name="Picture 9" descr="Screen Shot 2016-04-19 at 6.58.03 AM.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7461" y="1037120"/>
            <a:ext cx="1645920" cy="842760"/>
          </a:xfrm>
          <a:prstGeom prst="roundRect">
            <a:avLst>
              <a:gd name="adj" fmla="val 8594"/>
            </a:avLst>
          </a:prstGeom>
          <a:solidFill>
            <a:srgbClr val="FFFFFF">
              <a:shade val="85000"/>
            </a:srgbClr>
          </a:solidFill>
          <a:ln>
            <a:noFill/>
          </a:ln>
          <a:effectLst>
            <a:glow rad="63500">
              <a:schemeClr val="accent3">
                <a:satMod val="175000"/>
                <a:alpha val="40000"/>
              </a:schemeClr>
            </a:glow>
            <a:outerShdw blurRad="50800" dist="38100" dir="2700000" algn="tl" rotWithShape="0">
              <a:prstClr val="black">
                <a:alpha val="40000"/>
              </a:prstClr>
            </a:outerShdw>
            <a:reflection blurRad="6350" stA="52000" endA="300" endPos="35000" dir="5400000" sy="-100000" algn="bl" rotWithShape="0"/>
          </a:effectLst>
          <a:scene3d>
            <a:camera prst="orthographicFront"/>
            <a:lightRig rig="soft" dir="t"/>
          </a:scene3d>
          <a:sp3d prstMaterial="metal"/>
        </p:spPr>
      </p:pic>
      <p:cxnSp>
        <p:nvCxnSpPr>
          <p:cNvPr id="15" name="Curved Connector 14"/>
          <p:cNvCxnSpPr>
            <a:stCxn id="10" idx="2"/>
            <a:endCxn id="9" idx="1"/>
          </p:cNvCxnSpPr>
          <p:nvPr/>
        </p:nvCxnSpPr>
        <p:spPr>
          <a:xfrm rot="5400000">
            <a:off x="225971" y="2288562"/>
            <a:ext cx="2023132" cy="1205768"/>
          </a:xfrm>
          <a:prstGeom prst="curvedConnector4">
            <a:avLst>
              <a:gd name="adj1" fmla="val 39162"/>
              <a:gd name="adj2" fmla="val 118959"/>
            </a:avLst>
          </a:prstGeom>
          <a:ln w="41275">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9" idx="2"/>
            <a:endCxn id="8" idx="0"/>
          </p:cNvCxnSpPr>
          <p:nvPr/>
        </p:nvCxnSpPr>
        <p:spPr>
          <a:xfrm rot="5400000" flipH="1" flipV="1">
            <a:off x="1719033" y="2146659"/>
            <a:ext cx="1933466" cy="2456307"/>
          </a:xfrm>
          <a:prstGeom prst="curvedConnector5">
            <a:avLst>
              <a:gd name="adj1" fmla="val -11823"/>
              <a:gd name="adj2" fmla="val 50000"/>
              <a:gd name="adj3" fmla="val 111823"/>
            </a:avLst>
          </a:prstGeom>
          <a:ln w="41275">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8" idx="3"/>
            <a:endCxn id="7" idx="1"/>
          </p:cNvCxnSpPr>
          <p:nvPr/>
        </p:nvCxnSpPr>
        <p:spPr>
          <a:xfrm>
            <a:off x="4736880" y="2826490"/>
            <a:ext cx="2414313" cy="902934"/>
          </a:xfrm>
          <a:prstGeom prst="curvedConnector3">
            <a:avLst>
              <a:gd name="adj1" fmla="val 50000"/>
            </a:avLst>
          </a:prstGeom>
          <a:ln w="41275">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16" name="Group 15" descr="Presentation Author/Graphics: Eldrich L. Frazier Federal Geographic Data Committee http://www.fgdc.gov"/>
          <p:cNvGrpSpPr/>
          <p:nvPr/>
        </p:nvGrpSpPr>
        <p:grpSpPr>
          <a:xfrm>
            <a:off x="4043528" y="611890"/>
            <a:ext cx="4970410" cy="1529891"/>
            <a:chOff x="132240" y="2514600"/>
            <a:chExt cx="8805386" cy="2981325"/>
          </a:xfrm>
        </p:grpSpPr>
        <p:pic>
          <p:nvPicPr>
            <p:cNvPr id="17" name="Picture 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828799" y="2514600"/>
              <a:ext cx="7108827" cy="2981325"/>
            </a:xfrm>
            <a:prstGeom prst="rect">
              <a:avLst/>
            </a:prstGeom>
            <a:noFill/>
            <a:ln>
              <a:noFill/>
            </a:ln>
            <a:effectLst>
              <a:outerShdw blurRad="50800" dist="76200" dir="5400000" algn="t" rotWithShape="0">
                <a:prstClr val="black">
                  <a:alpha val="40000"/>
                </a:prst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32240" y="3851030"/>
              <a:ext cx="1920744" cy="771446"/>
            </a:xfrm>
            <a:prstGeom prst="rect">
              <a:avLst/>
            </a:prstGeom>
            <a:noFill/>
            <a:ln>
              <a:noFill/>
            </a:ln>
            <a:effectLst>
              <a:outerShdw blurRad="50800" dist="762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56275" y="2901861"/>
              <a:ext cx="1896710" cy="739957"/>
            </a:xfrm>
            <a:prstGeom prst="rect">
              <a:avLst/>
            </a:prstGeom>
            <a:noFill/>
            <a:ln>
              <a:noFill/>
            </a:ln>
            <a:effectLst>
              <a:outerShdw blurRad="50800" dist="762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Slide Number Placeholder 12"/>
          <p:cNvSpPr>
            <a:spLocks noGrp="1"/>
          </p:cNvSpPr>
          <p:nvPr>
            <p:ph type="sldNum" sz="quarter" idx="12"/>
          </p:nvPr>
        </p:nvSpPr>
        <p:spPr>
          <a:xfrm>
            <a:off x="7052618" y="4862933"/>
            <a:ext cx="2057400" cy="273844"/>
          </a:xfrm>
        </p:spPr>
        <p:txBody>
          <a:bodyPr/>
          <a:lstStyle/>
          <a:p>
            <a:fld id="{C1143F85-D312-184F-9C08-8081E9346C9F}" type="slidenum">
              <a:rPr lang="en-US" smtClean="0"/>
              <a:t>18</a:t>
            </a:fld>
            <a:endParaRPr lang="en-US" dirty="0"/>
          </a:p>
        </p:txBody>
      </p:sp>
      <p:sp>
        <p:nvSpPr>
          <p:cNvPr id="44" name="Round Diagonal Corner Rectangle 43"/>
          <p:cNvSpPr/>
          <p:nvPr/>
        </p:nvSpPr>
        <p:spPr>
          <a:xfrm>
            <a:off x="-191762" y="435669"/>
            <a:ext cx="4118796"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Geospatial Platform Services</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22" name="Rectangle 21"/>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24" name="Picture 23" descr="fgdc-new-logo-final-dkbg.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29" name="TextBox 28"/>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grpSp>
        <p:nvGrpSpPr>
          <p:cNvPr id="12" name="Group 11"/>
          <p:cNvGrpSpPr/>
          <p:nvPr/>
        </p:nvGrpSpPr>
        <p:grpSpPr>
          <a:xfrm>
            <a:off x="5455921" y="1052419"/>
            <a:ext cx="1041128" cy="1042952"/>
            <a:chOff x="3658193" y="1031793"/>
            <a:chExt cx="1789168" cy="1792303"/>
          </a:xfrm>
        </p:grpSpPr>
        <p:sp>
          <p:nvSpPr>
            <p:cNvPr id="25" name="Oval 24"/>
            <p:cNvSpPr/>
            <p:nvPr/>
          </p:nvSpPr>
          <p:spPr>
            <a:xfrm>
              <a:off x="3658193" y="1031793"/>
              <a:ext cx="1789168" cy="1792303"/>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endParaRPr lang="en-US" sz="800" dirty="0" smtClean="0">
                <a:cs typeface="Arial"/>
              </a:endParaRPr>
            </a:p>
            <a:p>
              <a:pPr algn="ctr"/>
              <a:endParaRPr lang="en-US" sz="800" dirty="0">
                <a:cs typeface="Arial"/>
              </a:endParaRPr>
            </a:p>
            <a:p>
              <a:pPr algn="ctr"/>
              <a:endParaRPr lang="en-US" sz="800" dirty="0" smtClean="0">
                <a:cs typeface="Arial"/>
              </a:endParaRPr>
            </a:p>
            <a:p>
              <a:pPr algn="ctr"/>
              <a:r>
                <a:rPr lang="en-US" sz="900" b="1" dirty="0" smtClean="0">
                  <a:cs typeface="Arial"/>
                </a:rPr>
                <a:t>Technology</a:t>
              </a:r>
            </a:p>
            <a:p>
              <a:pPr algn="ctr"/>
              <a:endParaRPr lang="en-US" sz="800" dirty="0" smtClean="0">
                <a:cs typeface="Arial"/>
              </a:endParaRPr>
            </a:p>
            <a:p>
              <a:pPr algn="ctr"/>
              <a:r>
                <a:rPr lang="en-US" sz="800" i="1" dirty="0" smtClean="0">
                  <a:cs typeface="Arial"/>
                </a:rPr>
                <a:t>Tools, Applications </a:t>
              </a:r>
            </a:p>
            <a:p>
              <a:pPr algn="ctr"/>
              <a:r>
                <a:rPr lang="en-US" sz="800" i="1" dirty="0" smtClean="0">
                  <a:cs typeface="Arial"/>
                </a:rPr>
                <a:t>&amp; Services</a:t>
              </a:r>
              <a:endParaRPr lang="en-US" sz="800" i="1" dirty="0">
                <a:cs typeface="Arial"/>
              </a:endParaRPr>
            </a:p>
          </p:txBody>
        </p:sp>
        <p:grpSp>
          <p:nvGrpSpPr>
            <p:cNvPr id="26" name="Group 25"/>
            <p:cNvGrpSpPr>
              <a:grpSpLocks noChangeAspect="1"/>
            </p:cNvGrpSpPr>
            <p:nvPr/>
          </p:nvGrpSpPr>
          <p:grpSpPr bwMode="auto">
            <a:xfrm>
              <a:off x="4244284" y="1187283"/>
              <a:ext cx="616986" cy="616986"/>
              <a:chOff x="3161" y="1707"/>
              <a:chExt cx="292" cy="292"/>
            </a:xfrm>
          </p:grpSpPr>
          <p:sp>
            <p:nvSpPr>
              <p:cNvPr id="27" name="AutoShape 19"/>
              <p:cNvSpPr>
                <a:spLocks noChangeAspect="1" noChangeArrowheads="1" noTextEdit="1"/>
              </p:cNvSpPr>
              <p:nvPr/>
            </p:nvSpPr>
            <p:spPr bwMode="auto">
              <a:xfrm>
                <a:off x="3161" y="1707"/>
                <a:ext cx="292"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0" name="Freeform 25"/>
              <p:cNvSpPr>
                <a:spLocks noEditPoints="1"/>
              </p:cNvSpPr>
              <p:nvPr/>
            </p:nvSpPr>
            <p:spPr bwMode="auto">
              <a:xfrm>
                <a:off x="3172" y="1715"/>
                <a:ext cx="261" cy="256"/>
              </a:xfrm>
              <a:custGeom>
                <a:avLst/>
                <a:gdLst>
                  <a:gd name="T0" fmla="*/ 1794 w 5230"/>
                  <a:gd name="T1" fmla="*/ 5023 h 5099"/>
                  <a:gd name="T2" fmla="*/ 375 w 5230"/>
                  <a:gd name="T3" fmla="*/ 4468 h 5099"/>
                  <a:gd name="T4" fmla="*/ 199 w 5230"/>
                  <a:gd name="T5" fmla="*/ 3952 h 5099"/>
                  <a:gd name="T6" fmla="*/ 168 w 5230"/>
                  <a:gd name="T7" fmla="*/ 3588 h 5099"/>
                  <a:gd name="T8" fmla="*/ 401 w 5230"/>
                  <a:gd name="T9" fmla="*/ 3787 h 5099"/>
                  <a:gd name="T10" fmla="*/ 5027 w 5230"/>
                  <a:gd name="T11" fmla="*/ 3813 h 5099"/>
                  <a:gd name="T12" fmla="*/ 5230 w 5230"/>
                  <a:gd name="T13" fmla="*/ 3651 h 5099"/>
                  <a:gd name="T14" fmla="*/ 5230 w 5230"/>
                  <a:gd name="T15" fmla="*/ 3982 h 5099"/>
                  <a:gd name="T16" fmla="*/ 4999 w 5230"/>
                  <a:gd name="T17" fmla="*/ 4511 h 5099"/>
                  <a:gd name="T18" fmla="*/ 3752 w 5230"/>
                  <a:gd name="T19" fmla="*/ 5000 h 5099"/>
                  <a:gd name="T20" fmla="*/ 1794 w 5230"/>
                  <a:gd name="T21" fmla="*/ 5023 h 5099"/>
                  <a:gd name="T22" fmla="*/ 1460 w 5230"/>
                  <a:gd name="T23" fmla="*/ 3933 h 5099"/>
                  <a:gd name="T24" fmla="*/ 202 w 5230"/>
                  <a:gd name="T25" fmla="*/ 2939 h 5099"/>
                  <a:gd name="T26" fmla="*/ 172 w 5230"/>
                  <a:gd name="T27" fmla="*/ 2597 h 5099"/>
                  <a:gd name="T28" fmla="*/ 397 w 5230"/>
                  <a:gd name="T29" fmla="*/ 2777 h 5099"/>
                  <a:gd name="T30" fmla="*/ 4941 w 5230"/>
                  <a:gd name="T31" fmla="*/ 2846 h 5099"/>
                  <a:gd name="T32" fmla="*/ 5230 w 5230"/>
                  <a:gd name="T33" fmla="*/ 2641 h 5099"/>
                  <a:gd name="T34" fmla="*/ 5229 w 5230"/>
                  <a:gd name="T35" fmla="*/ 2947 h 5099"/>
                  <a:gd name="T36" fmla="*/ 3880 w 5230"/>
                  <a:gd name="T37" fmla="*/ 3960 h 5099"/>
                  <a:gd name="T38" fmla="*/ 1460 w 5230"/>
                  <a:gd name="T39" fmla="*/ 3933 h 5099"/>
                  <a:gd name="T40" fmla="*/ 1817 w 5230"/>
                  <a:gd name="T41" fmla="*/ 2979 h 5099"/>
                  <a:gd name="T42" fmla="*/ 186 w 5230"/>
                  <a:gd name="T43" fmla="*/ 1794 h 5099"/>
                  <a:gd name="T44" fmla="*/ 186 w 5230"/>
                  <a:gd name="T45" fmla="*/ 1578 h 5099"/>
                  <a:gd name="T46" fmla="*/ 432 w 5230"/>
                  <a:gd name="T47" fmla="*/ 1773 h 5099"/>
                  <a:gd name="T48" fmla="*/ 4903 w 5230"/>
                  <a:gd name="T49" fmla="*/ 1838 h 5099"/>
                  <a:gd name="T50" fmla="*/ 5230 w 5230"/>
                  <a:gd name="T51" fmla="*/ 1605 h 5099"/>
                  <a:gd name="T52" fmla="*/ 5230 w 5230"/>
                  <a:gd name="T53" fmla="*/ 1949 h 5099"/>
                  <a:gd name="T54" fmla="*/ 5012 w 5230"/>
                  <a:gd name="T55" fmla="*/ 2477 h 5099"/>
                  <a:gd name="T56" fmla="*/ 1817 w 5230"/>
                  <a:gd name="T57" fmla="*/ 2979 h 5099"/>
                  <a:gd name="T58" fmla="*/ 1685 w 5230"/>
                  <a:gd name="T59" fmla="*/ 1942 h 5099"/>
                  <a:gd name="T60" fmla="*/ 295 w 5230"/>
                  <a:gd name="T61" fmla="*/ 1292 h 5099"/>
                  <a:gd name="T62" fmla="*/ 2185 w 5230"/>
                  <a:gd name="T63" fmla="*/ 148 h 5099"/>
                  <a:gd name="T64" fmla="*/ 5230 w 5230"/>
                  <a:gd name="T65" fmla="*/ 1067 h 5099"/>
                  <a:gd name="T66" fmla="*/ 4490 w 5230"/>
                  <a:gd name="T67" fmla="*/ 1753 h 5099"/>
                  <a:gd name="T68" fmla="*/ 1685 w 5230"/>
                  <a:gd name="T69" fmla="*/ 1942 h 5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30" h="5099">
                    <a:moveTo>
                      <a:pt x="1794" y="5023"/>
                    </a:moveTo>
                    <a:cubicBezTo>
                      <a:pt x="1336" y="4956"/>
                      <a:pt x="550" y="4648"/>
                      <a:pt x="375" y="4468"/>
                    </a:cubicBezTo>
                    <a:cubicBezTo>
                      <a:pt x="276" y="4365"/>
                      <a:pt x="220" y="4201"/>
                      <a:pt x="199" y="3952"/>
                    </a:cubicBezTo>
                    <a:lnTo>
                      <a:pt x="168" y="3588"/>
                    </a:lnTo>
                    <a:lnTo>
                      <a:pt x="401" y="3787"/>
                    </a:lnTo>
                    <a:cubicBezTo>
                      <a:pt x="1307" y="4558"/>
                      <a:pt x="4076" y="4574"/>
                      <a:pt x="5027" y="3813"/>
                    </a:cubicBezTo>
                    <a:lnTo>
                      <a:pt x="5230" y="3651"/>
                    </a:lnTo>
                    <a:lnTo>
                      <a:pt x="5230" y="3982"/>
                    </a:lnTo>
                    <a:cubicBezTo>
                      <a:pt x="5230" y="4277"/>
                      <a:pt x="5204" y="4336"/>
                      <a:pt x="4999" y="4511"/>
                    </a:cubicBezTo>
                    <a:cubicBezTo>
                      <a:pt x="4715" y="4752"/>
                      <a:pt x="4352" y="4895"/>
                      <a:pt x="3752" y="5000"/>
                    </a:cubicBezTo>
                    <a:cubicBezTo>
                      <a:pt x="3253" y="5088"/>
                      <a:pt x="2317" y="5099"/>
                      <a:pt x="1794" y="5023"/>
                    </a:cubicBezTo>
                    <a:close/>
                    <a:moveTo>
                      <a:pt x="1460" y="3933"/>
                    </a:moveTo>
                    <a:cubicBezTo>
                      <a:pt x="584" y="3726"/>
                      <a:pt x="248" y="3460"/>
                      <a:pt x="202" y="2939"/>
                    </a:cubicBezTo>
                    <a:lnTo>
                      <a:pt x="172" y="2597"/>
                    </a:lnTo>
                    <a:lnTo>
                      <a:pt x="397" y="2777"/>
                    </a:lnTo>
                    <a:cubicBezTo>
                      <a:pt x="1322" y="3516"/>
                      <a:pt x="3944" y="3556"/>
                      <a:pt x="4941" y="2846"/>
                    </a:cubicBezTo>
                    <a:lnTo>
                      <a:pt x="5230" y="2641"/>
                    </a:lnTo>
                    <a:lnTo>
                      <a:pt x="5229" y="2947"/>
                    </a:lnTo>
                    <a:cubicBezTo>
                      <a:pt x="5229" y="3474"/>
                      <a:pt x="4826" y="3776"/>
                      <a:pt x="3880" y="3960"/>
                    </a:cubicBezTo>
                    <a:cubicBezTo>
                      <a:pt x="3255" y="4082"/>
                      <a:pt x="2029" y="4068"/>
                      <a:pt x="1460" y="3933"/>
                    </a:cubicBezTo>
                    <a:close/>
                    <a:moveTo>
                      <a:pt x="1817" y="2979"/>
                    </a:moveTo>
                    <a:cubicBezTo>
                      <a:pt x="626" y="2785"/>
                      <a:pt x="186" y="2466"/>
                      <a:pt x="186" y="1794"/>
                    </a:cubicBezTo>
                    <a:lnTo>
                      <a:pt x="186" y="1578"/>
                    </a:lnTo>
                    <a:lnTo>
                      <a:pt x="432" y="1773"/>
                    </a:lnTo>
                    <a:cubicBezTo>
                      <a:pt x="1348" y="2499"/>
                      <a:pt x="3928" y="2537"/>
                      <a:pt x="4903" y="1838"/>
                    </a:cubicBezTo>
                    <a:lnTo>
                      <a:pt x="5230" y="1605"/>
                    </a:lnTo>
                    <a:lnTo>
                      <a:pt x="5230" y="1949"/>
                    </a:lnTo>
                    <a:cubicBezTo>
                      <a:pt x="5230" y="2252"/>
                      <a:pt x="5204" y="2314"/>
                      <a:pt x="5012" y="2477"/>
                    </a:cubicBezTo>
                    <a:cubicBezTo>
                      <a:pt x="4464" y="2944"/>
                      <a:pt x="3009" y="3173"/>
                      <a:pt x="1817" y="2979"/>
                    </a:cubicBezTo>
                    <a:close/>
                    <a:moveTo>
                      <a:pt x="1685" y="1942"/>
                    </a:moveTo>
                    <a:cubicBezTo>
                      <a:pt x="880" y="1779"/>
                      <a:pt x="456" y="1580"/>
                      <a:pt x="295" y="1292"/>
                    </a:cubicBezTo>
                    <a:cubicBezTo>
                      <a:pt x="0" y="764"/>
                      <a:pt x="779" y="292"/>
                      <a:pt x="2185" y="148"/>
                    </a:cubicBezTo>
                    <a:cubicBezTo>
                      <a:pt x="3641" y="0"/>
                      <a:pt x="5230" y="479"/>
                      <a:pt x="5230" y="1067"/>
                    </a:cubicBezTo>
                    <a:cubicBezTo>
                      <a:pt x="5230" y="1293"/>
                      <a:pt x="4904" y="1595"/>
                      <a:pt x="4490" y="1753"/>
                    </a:cubicBezTo>
                    <a:cubicBezTo>
                      <a:pt x="3821" y="2008"/>
                      <a:pt x="2463" y="2100"/>
                      <a:pt x="1685" y="19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dirty="0"/>
              </a:p>
            </p:txBody>
          </p:sp>
        </p:grpSp>
      </p:grpSp>
    </p:spTree>
    <p:extLst>
      <p:ext uri="{BB962C8B-B14F-4D97-AF65-F5344CB8AC3E}">
        <p14:creationId xmlns:p14="http://schemas.microsoft.com/office/powerpoint/2010/main" val="7704516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1" y="353468"/>
            <a:ext cx="9144001" cy="4793336"/>
          </a:xfrm>
          <a:prstGeom prst="rect">
            <a:avLst/>
          </a:prstGeom>
        </p:spPr>
      </p:pic>
      <p:sp>
        <p:nvSpPr>
          <p:cNvPr id="22" name="Rectangle 21"/>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24" name="Picture 23"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902" y="959475"/>
            <a:ext cx="6867387" cy="4583605"/>
          </a:xfrm>
          <a:prstGeom prst="rect">
            <a:avLst/>
          </a:prstGeom>
          <a:scene3d>
            <a:camera prst="perspectiveRelaxed" fov="3000000"/>
            <a:lightRig rig="threePt" dir="t"/>
          </a:scene3d>
          <a:sp3d prstMaterial="matte"/>
        </p:spPr>
      </p:pic>
      <p:sp>
        <p:nvSpPr>
          <p:cNvPr id="25" name="TextBox 24"/>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
        <p:nvSpPr>
          <p:cNvPr id="3" name="TextBox 2"/>
          <p:cNvSpPr txBox="1"/>
          <p:nvPr/>
        </p:nvSpPr>
        <p:spPr>
          <a:xfrm>
            <a:off x="4660962" y="4668002"/>
            <a:ext cx="1930337"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solidFill>
                  <a:schemeClr val="bg1"/>
                </a:solidFill>
              </a:rPr>
              <a:t>2016 – $65 Million</a:t>
            </a:r>
            <a:endParaRPr lang="en-US" dirty="0">
              <a:solidFill>
                <a:schemeClr val="bg1"/>
              </a:solidFill>
            </a:endParaRPr>
          </a:p>
        </p:txBody>
      </p:sp>
      <p:grpSp>
        <p:nvGrpSpPr>
          <p:cNvPr id="15" name="Group 14"/>
          <p:cNvGrpSpPr/>
          <p:nvPr/>
        </p:nvGrpSpPr>
        <p:grpSpPr>
          <a:xfrm>
            <a:off x="7393168" y="488049"/>
            <a:ext cx="1330241" cy="1332572"/>
            <a:chOff x="1076339" y="1954518"/>
            <a:chExt cx="1789168" cy="1792303"/>
          </a:xfrm>
          <a:effectLst>
            <a:outerShdw blurRad="50800" dist="38100" dir="2700000" algn="tl" rotWithShape="0">
              <a:schemeClr val="bg2">
                <a:lumMod val="75000"/>
                <a:alpha val="40000"/>
              </a:schemeClr>
            </a:outerShdw>
          </a:effectLst>
        </p:grpSpPr>
        <p:sp>
          <p:nvSpPr>
            <p:cNvPr id="16" name="Oval 15"/>
            <p:cNvSpPr/>
            <p:nvPr/>
          </p:nvSpPr>
          <p:spPr>
            <a:xfrm>
              <a:off x="1076339" y="1954518"/>
              <a:ext cx="1789168" cy="179230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200" dirty="0">
                <a:latin typeface="Arial"/>
                <a:cs typeface="Arial"/>
              </a:endParaRPr>
            </a:p>
            <a:p>
              <a:pPr algn="ctr"/>
              <a:endParaRPr lang="en-US" sz="1200" dirty="0">
                <a:latin typeface="Arial"/>
                <a:cs typeface="Arial"/>
              </a:endParaRPr>
            </a:p>
            <a:p>
              <a:pPr algn="ctr"/>
              <a:endParaRPr lang="en-US" sz="1200" dirty="0" smtClean="0">
                <a:cs typeface="Arial"/>
              </a:endParaRPr>
            </a:p>
            <a:p>
              <a:pPr algn="ctr"/>
              <a:r>
                <a:rPr lang="en-US" sz="1200" dirty="0" smtClean="0">
                  <a:cs typeface="Arial"/>
                </a:rPr>
                <a:t>Public-Private </a:t>
              </a:r>
            </a:p>
            <a:p>
              <a:pPr algn="ctr"/>
              <a:r>
                <a:rPr lang="en-US" sz="1200" dirty="0" smtClean="0">
                  <a:cs typeface="Arial"/>
                </a:rPr>
                <a:t>Partnerships</a:t>
              </a:r>
            </a:p>
          </p:txBody>
        </p:sp>
        <p:sp>
          <p:nvSpPr>
            <p:cNvPr id="17" name="Freeform 16"/>
            <p:cNvSpPr>
              <a:spLocks noChangeAspect="1" noEditPoints="1"/>
            </p:cNvSpPr>
            <p:nvPr/>
          </p:nvSpPr>
          <p:spPr bwMode="auto">
            <a:xfrm>
              <a:off x="1673209" y="2160424"/>
              <a:ext cx="595427" cy="516155"/>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 name="Rounded Rectangle 7"/>
          <p:cNvSpPr/>
          <p:nvPr/>
        </p:nvSpPr>
        <p:spPr>
          <a:xfrm>
            <a:off x="98752" y="566306"/>
            <a:ext cx="4430332" cy="1346948"/>
          </a:xfrm>
          <a:prstGeom prst="roundRect">
            <a:avLst>
              <a:gd name="adj" fmla="val 34356"/>
            </a:avLst>
          </a:prstGeom>
          <a:gradFill flip="none" rotWithShape="1">
            <a:gsLst>
              <a:gs pos="0">
                <a:schemeClr val="accent3">
                  <a:lumMod val="5000"/>
                  <a:lumOff val="95000"/>
                  <a:alpha val="25000"/>
                </a:schemeClr>
              </a:gs>
              <a:gs pos="76000">
                <a:srgbClr val="EBEBEB"/>
              </a:gs>
              <a:gs pos="33000">
                <a:schemeClr val="accent3">
                  <a:lumMod val="45000"/>
                  <a:lumOff val="55000"/>
                </a:schemeClr>
              </a:gs>
              <a:gs pos="100000">
                <a:schemeClr val="bg1">
                  <a:alpha val="1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23531" y="1467006"/>
            <a:ext cx="1811936" cy="389513"/>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wrap="square" lIns="0" tIns="0" rIns="0" bIns="0" rtlCol="0">
            <a:spAutoFit/>
          </a:bodyPr>
          <a:lstStyle/>
          <a:p>
            <a:pPr algn="ctr"/>
            <a:r>
              <a:rPr lang="en-US" dirty="0" smtClean="0">
                <a:solidFill>
                  <a:schemeClr val="bg1"/>
                </a:solidFill>
              </a:rPr>
              <a:t>2016 – $80,000</a:t>
            </a:r>
            <a:endParaRPr lang="en-US" dirty="0">
              <a:solidFill>
                <a:schemeClr val="bg1"/>
              </a:solidFill>
            </a:endParaRP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rightnessContrast bright="32000" contrast="14000"/>
                    </a14:imgEffect>
                  </a14:imgLayer>
                </a14:imgProps>
              </a:ext>
              <a:ext uri="{28A0092B-C50C-407E-A947-70E740481C1C}">
                <a14:useLocalDpi xmlns:a14="http://schemas.microsoft.com/office/drawing/2010/main" val="0"/>
              </a:ext>
            </a:extLst>
          </a:blip>
          <a:stretch>
            <a:fillRect/>
          </a:stretch>
        </p:blipFill>
        <p:spPr>
          <a:xfrm>
            <a:off x="298848" y="688775"/>
            <a:ext cx="3217784" cy="829743"/>
          </a:xfrm>
          <a:prstGeom prst="rect">
            <a:avLst/>
          </a:prstGeom>
          <a:effectLst>
            <a:outerShdw blurRad="50800" dist="38100" dir="2700000" algn="tl" rotWithShape="0">
              <a:prstClr val="black">
                <a:alpha val="53000"/>
              </a:prstClr>
            </a:outerShdw>
            <a:reflection blurRad="6350" stA="52000" endA="300" endPos="35000" dir="5400000" sy="-100000" algn="bl" rotWithShape="0"/>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9360" y="788525"/>
            <a:ext cx="941523" cy="932108"/>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l="1068"/>
          <a:stretch/>
        </p:blipFill>
        <p:spPr>
          <a:xfrm>
            <a:off x="6348385" y="2087929"/>
            <a:ext cx="1213719" cy="4048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888835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3000" tmFilter="0, 0; .2, .5; .8, .5; 1, 0"/>
                                        <p:tgtEl>
                                          <p:spTgt spid="15"/>
                                        </p:tgtEl>
                                      </p:cBhvr>
                                    </p:animEffect>
                                    <p:animScale>
                                      <p:cBhvr>
                                        <p:cTn id="7" dur="15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957"/>
            <a:ext cx="9139624" cy="5121543"/>
          </a:xfrm>
          <a:prstGeom prst="rect">
            <a:avLst/>
          </a:prstGeom>
        </p:spPr>
      </p:pic>
      <p:sp>
        <p:nvSpPr>
          <p:cNvPr id="2" name="Slide Number Placeholder 1"/>
          <p:cNvSpPr>
            <a:spLocks noGrp="1"/>
          </p:cNvSpPr>
          <p:nvPr>
            <p:ph type="sldNum" sz="quarter" idx="12"/>
          </p:nvPr>
        </p:nvSpPr>
        <p:spPr/>
        <p:txBody>
          <a:bodyPr/>
          <a:lstStyle/>
          <a:p>
            <a:fld id="{9187BA61-E357-014D-BD2E-D7A6419A4046}" type="slidenum">
              <a:rPr lang="en-US" smtClean="0"/>
              <a:t>2</a:t>
            </a:fld>
            <a:endParaRPr lang="en-US"/>
          </a:p>
        </p:txBody>
      </p:sp>
      <p:pic>
        <p:nvPicPr>
          <p:cNvPr id="3" name="Picture 2" descr="FGDCgraph.png"/>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328818" y="811976"/>
            <a:ext cx="7413893" cy="3971619"/>
          </a:xfrm>
          <a:prstGeom prst="roundRect">
            <a:avLst/>
          </a:prstGeom>
          <a:solidFill>
            <a:schemeClr val="bg1">
              <a:alpha val="90000"/>
            </a:schemeClr>
          </a:solidFill>
          <a:ln>
            <a:noFill/>
          </a:ln>
          <a:effectLst>
            <a:outerShdw blurRad="292100" dist="139700" dir="2700000" algn="tl" rotWithShape="0">
              <a:srgbClr val="333333">
                <a:alpha val="65000"/>
              </a:srgbClr>
            </a:outerShdw>
          </a:effectLst>
        </p:spPr>
      </p:pic>
      <p:sp>
        <p:nvSpPr>
          <p:cNvPr id="5" name="Rectangle 4"/>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6" name="Picture 5" descr="fgdc-new-logo-final-dkb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7" name="TextBox 6"/>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
        <p:nvSpPr>
          <p:cNvPr id="8" name="Rectangle 7"/>
          <p:cNvSpPr/>
          <p:nvPr/>
        </p:nvSpPr>
        <p:spPr>
          <a:xfrm>
            <a:off x="2584879" y="2155440"/>
            <a:ext cx="4901772" cy="1200329"/>
          </a:xfrm>
          <a:prstGeom prst="rect">
            <a:avLst/>
          </a:prstGeom>
          <a:gradFill flip="none" rotWithShape="1">
            <a:gsLst>
              <a:gs pos="0">
                <a:schemeClr val="accent3">
                  <a:lumMod val="89000"/>
                  <a:alpha val="0"/>
                </a:schemeClr>
              </a:gs>
              <a:gs pos="37000">
                <a:schemeClr val="accent3">
                  <a:lumMod val="89000"/>
                  <a:alpha val="78000"/>
                </a:schemeClr>
              </a:gs>
              <a:gs pos="69000">
                <a:schemeClr val="accent3">
                  <a:lumMod val="75000"/>
                  <a:alpha val="79000"/>
                </a:schemeClr>
              </a:gs>
              <a:gs pos="97000">
                <a:schemeClr val="accent3">
                  <a:lumMod val="70000"/>
                  <a:alpha val="43000"/>
                </a:schemeClr>
              </a:gs>
            </a:gsLst>
            <a:lin ang="13500000" scaled="1"/>
            <a:tileRect/>
          </a:gradFill>
          <a:effectLst>
            <a:outerShdw blurRad="50800" dist="76200" dir="2700000" algn="tl" rotWithShape="0">
              <a:prstClr val="black">
                <a:alpha val="40000"/>
              </a:prstClr>
            </a:outerShdw>
          </a:effectLst>
        </p:spPr>
        <p:txBody>
          <a:bodyPr wrap="square">
            <a:spAutoFit/>
          </a:bodyPr>
          <a:lstStyle/>
          <a:p>
            <a:pPr marL="176213" lvl="2" eaLnBrk="0" fontAlgn="base" hangingPunct="0">
              <a:spcBef>
                <a:spcPct val="0"/>
              </a:spcBef>
              <a:spcAft>
                <a:spcPct val="0"/>
              </a:spcAft>
            </a:pPr>
            <a:r>
              <a:rPr lang="en-US" altLang="en-US" dirty="0" smtClean="0">
                <a:solidFill>
                  <a:schemeClr val="bg1"/>
                </a:solidFill>
                <a:latin typeface="Arial"/>
                <a:ea typeface="Calibri" panose="020F0502020204030204" pitchFamily="34" charset="0"/>
                <a:cs typeface="Arial"/>
              </a:rPr>
              <a:t>Geospatial information and technologies use has increased exponentially, driven primarily by the proliferation of mobile devices needing location information</a:t>
            </a:r>
            <a:endParaRPr lang="en-US" altLang="en-US" dirty="0">
              <a:solidFill>
                <a:schemeClr val="bg1"/>
              </a:solidFill>
              <a:latin typeface="Arial"/>
              <a:cs typeface="Arial"/>
            </a:endParaRPr>
          </a:p>
        </p:txBody>
      </p:sp>
      <p:sp>
        <p:nvSpPr>
          <p:cNvPr id="12" name="Rounded Rectangle 11"/>
          <p:cNvSpPr/>
          <p:nvPr/>
        </p:nvSpPr>
        <p:spPr>
          <a:xfrm>
            <a:off x="-155613" y="428528"/>
            <a:ext cx="3373925" cy="463628"/>
          </a:xfrm>
          <a:prstGeom prst="roundRect">
            <a:avLst>
              <a:gd name="adj"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r>
              <a:rPr lang="en-US" sz="2000" spc="-70" dirty="0" smtClean="0">
                <a:solidFill>
                  <a:schemeClr val="bg1"/>
                </a:solidFill>
                <a:effectLst>
                  <a:innerShdw blurRad="63500" dist="50800" dir="16200000">
                    <a:prstClr val="black">
                      <a:alpha val="40000"/>
                    </a:prstClr>
                  </a:innerShdw>
                </a:effectLst>
                <a:ea typeface="Arial" charset="0"/>
                <a:cs typeface="Arial" charset="0"/>
              </a:rPr>
              <a:t>Growth of Geospatial Services</a:t>
            </a:r>
            <a:endParaRPr lang="en-US" sz="2000" i="1" spc="-70" dirty="0">
              <a:solidFill>
                <a:schemeClr val="accent1"/>
              </a:solidFill>
              <a:effectLst>
                <a:innerShdw blurRad="63500" dist="50800" dir="16200000">
                  <a:prstClr val="black">
                    <a:alpha val="40000"/>
                  </a:prstClr>
                </a:innerShdw>
              </a:effectLst>
              <a:ea typeface="Arial" charset="0"/>
              <a:cs typeface="Arial" charset="0"/>
            </a:endParaRPr>
          </a:p>
        </p:txBody>
      </p:sp>
    </p:spTree>
    <p:extLst>
      <p:ext uri="{BB962C8B-B14F-4D97-AF65-F5344CB8AC3E}">
        <p14:creationId xmlns:p14="http://schemas.microsoft.com/office/powerpoint/2010/main" val="210091250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p:cNvPicPr>
            <a:picLocks/>
          </p:cNvPicPr>
          <p:nvPr/>
        </p:nvPicPr>
        <p:blipFill>
          <a:blip r:embed="rId3" cstate="email">
            <a:extLst>
              <a:ext uri="{28A0092B-C50C-407E-A947-70E740481C1C}">
                <a14:useLocalDpi xmlns:a14="http://schemas.microsoft.com/office/drawing/2010/main"/>
              </a:ext>
            </a:extLst>
          </a:blip>
          <a:stretch>
            <a:fillRect/>
          </a:stretch>
        </p:blipFill>
        <p:spPr>
          <a:xfrm>
            <a:off x="1" y="-10564"/>
            <a:ext cx="9144000" cy="5154064"/>
          </a:xfrm>
          <a:prstGeom prst="rect">
            <a:avLst/>
          </a:prstGeom>
        </p:spPr>
      </p:pic>
      <p:sp>
        <p:nvSpPr>
          <p:cNvPr id="121" name="Round Same Side Corner Rectangle 120"/>
          <p:cNvSpPr/>
          <p:nvPr/>
        </p:nvSpPr>
        <p:spPr>
          <a:xfrm flipV="1">
            <a:off x="5427289" y="2902191"/>
            <a:ext cx="3552845" cy="2005088"/>
          </a:xfrm>
          <a:prstGeom prst="round2SameRect">
            <a:avLst>
              <a:gd name="adj1" fmla="val 13047"/>
              <a:gd name="adj2" fmla="val 0"/>
            </a:avLst>
          </a:prstGeom>
          <a:solidFill>
            <a:schemeClr val="bg1"/>
          </a:solidFill>
          <a:ln>
            <a:noFill/>
          </a:ln>
          <a:effectLst>
            <a:outerShdw blurRad="50800" dist="38100" dir="2700000" algn="tl" rotWithShape="0">
              <a:schemeClr val="tx1">
                <a:lumMod val="50000"/>
                <a:lumOff val="50000"/>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 Same Side Corner Rectangle 104"/>
          <p:cNvSpPr/>
          <p:nvPr/>
        </p:nvSpPr>
        <p:spPr>
          <a:xfrm flipV="1">
            <a:off x="5440680" y="996003"/>
            <a:ext cx="3563265" cy="1850935"/>
          </a:xfrm>
          <a:prstGeom prst="round2SameRect">
            <a:avLst>
              <a:gd name="adj1" fmla="val 13047"/>
              <a:gd name="adj2" fmla="val 0"/>
            </a:avLst>
          </a:prstGeom>
          <a:solidFill>
            <a:schemeClr val="bg1"/>
          </a:solidFill>
          <a:ln>
            <a:noFill/>
          </a:ln>
          <a:effectLst>
            <a:outerShdw blurRad="50800" dist="38100" dir="2700000" algn="tl" rotWithShape="0">
              <a:schemeClr val="tx1">
                <a:lumMod val="50000"/>
                <a:lumOff val="50000"/>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6609" y="1369417"/>
            <a:ext cx="1750572" cy="1084090"/>
          </a:xfrm>
          <a:prstGeom prst="rect">
            <a:avLst/>
          </a:prstGeom>
          <a:effectLst>
            <a:outerShdw blurRad="50800" dist="38100" algn="l" rotWithShape="0">
              <a:prstClr val="black">
                <a:alpha val="40000"/>
              </a:prstClr>
            </a:outerShdw>
          </a:effectLst>
        </p:spPr>
      </p:pic>
      <p:grpSp>
        <p:nvGrpSpPr>
          <p:cNvPr id="61" name="Group 60"/>
          <p:cNvGrpSpPr/>
          <p:nvPr/>
        </p:nvGrpSpPr>
        <p:grpSpPr>
          <a:xfrm>
            <a:off x="61787" y="1003156"/>
            <a:ext cx="5201352" cy="3317383"/>
            <a:chOff x="244833" y="1148778"/>
            <a:chExt cx="5201352" cy="3300288"/>
          </a:xfrm>
        </p:grpSpPr>
        <p:sp>
          <p:nvSpPr>
            <p:cNvPr id="5" name="Round Same Side Corner Rectangle 4"/>
            <p:cNvSpPr/>
            <p:nvPr/>
          </p:nvSpPr>
          <p:spPr>
            <a:xfrm flipV="1">
              <a:off x="251460" y="1155345"/>
              <a:ext cx="5139692" cy="3293721"/>
            </a:xfrm>
            <a:prstGeom prst="round2SameRect">
              <a:avLst>
                <a:gd name="adj1" fmla="val 13047"/>
                <a:gd name="adj2" fmla="val 0"/>
              </a:avLst>
            </a:prstGeom>
            <a:gradFill flip="none" rotWithShape="1">
              <a:gsLst>
                <a:gs pos="76000">
                  <a:schemeClr val="accent3">
                    <a:lumMod val="0"/>
                    <a:lumOff val="100000"/>
                  </a:schemeClr>
                </a:gs>
                <a:gs pos="85000">
                  <a:schemeClr val="accent3">
                    <a:lumMod val="45000"/>
                    <a:lumOff val="55000"/>
                  </a:schemeClr>
                </a:gs>
                <a:gs pos="85000">
                  <a:schemeClr val="accent3">
                    <a:lumMod val="45000"/>
                    <a:lumOff val="55000"/>
                  </a:schemeClr>
                </a:gs>
                <a:gs pos="100000">
                  <a:srgbClr val="F4F4F4">
                    <a:alpha val="0"/>
                  </a:srgbClr>
                </a:gs>
              </a:gsLst>
              <a:lin ang="54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31085" y="1155351"/>
              <a:ext cx="5060067" cy="1437675"/>
              <a:chOff x="4528972" y="369586"/>
              <a:chExt cx="7072450" cy="1911479"/>
            </a:xfrm>
          </p:grpSpPr>
          <p:pic>
            <p:nvPicPr>
              <p:cNvPr id="28"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528973" y="453001"/>
                <a:ext cx="7072449" cy="1828064"/>
              </a:xfrm>
              <a:prstGeom prst="rect">
                <a:avLst/>
              </a:prstGeom>
              <a:noFill/>
              <a:ln>
                <a:noFill/>
              </a:ln>
              <a:effectLst>
                <a:outerShdw blurRad="50800" dist="38100" dir="2700000" algn="tl" rotWithShape="0">
                  <a:prstClr val="black">
                    <a:alpha val="40000"/>
                  </a:prst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28972" y="369586"/>
                <a:ext cx="7072450" cy="273775"/>
              </a:xfrm>
              <a:prstGeom prst="rect">
                <a:avLst/>
              </a:prstGeom>
              <a:effectLst>
                <a:softEdge rad="0"/>
              </a:effectLst>
            </p:spPr>
          </p:pic>
        </p:grpSp>
        <p:pic>
          <p:nvPicPr>
            <p:cNvPr id="30" name="Picture 2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44833" y="1148778"/>
              <a:ext cx="1753133" cy="6217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4" name="Group 53"/>
            <p:cNvGrpSpPr/>
            <p:nvPr/>
          </p:nvGrpSpPr>
          <p:grpSpPr>
            <a:xfrm>
              <a:off x="311751" y="2689896"/>
              <a:ext cx="1474131" cy="1117779"/>
              <a:chOff x="3335857" y="4508160"/>
              <a:chExt cx="1474131" cy="1117779"/>
            </a:xfrm>
            <a:scene3d>
              <a:camera prst="perspectiveHeroicExtremeRightFacing">
                <a:rot lat="487349" lon="19532353" rev="174515"/>
              </a:camera>
              <a:lightRig rig="threePt" dir="t"/>
            </a:scene3d>
          </p:grpSpPr>
          <p:grpSp>
            <p:nvGrpSpPr>
              <p:cNvPr id="6" name="Group 5"/>
              <p:cNvGrpSpPr/>
              <p:nvPr/>
            </p:nvGrpSpPr>
            <p:grpSpPr>
              <a:xfrm>
                <a:off x="3335857" y="4508160"/>
                <a:ext cx="1474131" cy="1117779"/>
                <a:chOff x="5112550" y="2676458"/>
                <a:chExt cx="2465240" cy="1798252"/>
              </a:xfrm>
            </p:grpSpPr>
            <p:grpSp>
              <p:nvGrpSpPr>
                <p:cNvPr id="7" name="Group 6"/>
                <p:cNvGrpSpPr/>
                <p:nvPr/>
              </p:nvGrpSpPr>
              <p:grpSpPr>
                <a:xfrm>
                  <a:off x="5112550" y="2676458"/>
                  <a:ext cx="2465240" cy="1798252"/>
                  <a:chOff x="7949762" y="2353372"/>
                  <a:chExt cx="3334058" cy="2343891"/>
                </a:xfrm>
              </p:grpSpPr>
              <p:sp>
                <p:nvSpPr>
                  <p:cNvPr id="9" name="Rounded Rectangle 8"/>
                  <p:cNvSpPr/>
                  <p:nvPr/>
                </p:nvSpPr>
                <p:spPr>
                  <a:xfrm>
                    <a:off x="7949763" y="2353372"/>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75"/>
                  </a:p>
                </p:txBody>
              </p:sp>
              <p:sp>
                <p:nvSpPr>
                  <p:cNvPr id="10" name="TextBox 9"/>
                  <p:cNvSpPr txBox="1"/>
                  <p:nvPr/>
                </p:nvSpPr>
                <p:spPr>
                  <a:xfrm>
                    <a:off x="7949762" y="4220132"/>
                    <a:ext cx="3312698" cy="461139"/>
                  </a:xfrm>
                  <a:prstGeom prst="rect">
                    <a:avLst/>
                  </a:prstGeom>
                  <a:noFill/>
                </p:spPr>
                <p:txBody>
                  <a:bodyPr wrap="square" rtlCol="0">
                    <a:spAutoFit/>
                  </a:bodyPr>
                  <a:lstStyle/>
                  <a:p>
                    <a:pPr algn="ctr"/>
                    <a:r>
                      <a:rPr lang="en-US" sz="825" b="1" dirty="0">
                        <a:solidFill>
                          <a:schemeClr val="accent1">
                            <a:lumMod val="75000"/>
                          </a:schemeClr>
                        </a:solidFill>
                      </a:rPr>
                      <a:t>Data Catalog</a:t>
                    </a:r>
                  </a:p>
                </p:txBody>
              </p:sp>
            </p:grpSp>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31609" y="2717443"/>
                  <a:ext cx="2430388" cy="1432194"/>
                </a:xfrm>
                <a:prstGeom prst="rect">
                  <a:avLst/>
                </a:prstGeom>
              </p:spPr>
            </p:pic>
          </p:grpSp>
          <p:cxnSp>
            <p:nvCxnSpPr>
              <p:cNvPr id="50" name="Straight Connector 49"/>
              <p:cNvCxnSpPr/>
              <p:nvPr/>
            </p:nvCxnSpPr>
            <p:spPr>
              <a:xfrm>
                <a:off x="3335857"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1229516" y="2689897"/>
              <a:ext cx="1474452" cy="1117780"/>
              <a:chOff x="4253622" y="4508161"/>
              <a:chExt cx="1474452" cy="1117780"/>
            </a:xfrm>
            <a:scene3d>
              <a:camera prst="perspectiveHeroicExtremeRightFacing">
                <a:rot lat="487349" lon="19532353" rev="174515"/>
              </a:camera>
              <a:lightRig rig="threePt" dir="t"/>
            </a:scene3d>
          </p:grpSpPr>
          <p:grpSp>
            <p:nvGrpSpPr>
              <p:cNvPr id="11" name="Group 10"/>
              <p:cNvGrpSpPr/>
              <p:nvPr/>
            </p:nvGrpSpPr>
            <p:grpSpPr>
              <a:xfrm>
                <a:off x="4253943" y="4508161"/>
                <a:ext cx="1474131" cy="1117780"/>
                <a:chOff x="783770" y="2375065"/>
                <a:chExt cx="3334058" cy="2343891"/>
              </a:xfrm>
            </p:grpSpPr>
            <p:sp>
              <p:nvSpPr>
                <p:cNvPr id="12" name="Rounded Rectangle 11"/>
                <p:cNvSpPr/>
                <p:nvPr/>
              </p:nvSpPr>
              <p:spPr>
                <a:xfrm>
                  <a:off x="783771" y="2375065"/>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75"/>
                </a:p>
              </p:txBody>
            </p:sp>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3772" y="2452331"/>
                  <a:ext cx="3334056" cy="1835141"/>
                </a:xfrm>
                <a:prstGeom prst="rect">
                  <a:avLst/>
                </a:prstGeom>
                <a:effectLst/>
              </p:spPr>
            </p:pic>
            <p:sp>
              <p:nvSpPr>
                <p:cNvPr id="14" name="TextBox 13"/>
                <p:cNvSpPr txBox="1"/>
                <p:nvPr/>
              </p:nvSpPr>
              <p:spPr>
                <a:xfrm>
                  <a:off x="783770" y="4241825"/>
                  <a:ext cx="3333331" cy="461139"/>
                </a:xfrm>
                <a:prstGeom prst="rect">
                  <a:avLst/>
                </a:prstGeom>
                <a:noFill/>
              </p:spPr>
              <p:txBody>
                <a:bodyPr wrap="square" rtlCol="0">
                  <a:spAutoFit/>
                </a:bodyPr>
                <a:lstStyle/>
                <a:p>
                  <a:pPr algn="ctr"/>
                  <a:r>
                    <a:rPr lang="en-US" sz="825" b="1" dirty="0" smtClean="0">
                      <a:solidFill>
                        <a:schemeClr val="accent1">
                          <a:lumMod val="75000"/>
                        </a:schemeClr>
                      </a:solidFill>
                    </a:rPr>
                    <a:t>Tools</a:t>
                  </a:r>
                  <a:endParaRPr lang="en-US" sz="825" b="1" dirty="0">
                    <a:solidFill>
                      <a:schemeClr val="accent1">
                        <a:lumMod val="75000"/>
                      </a:schemeClr>
                    </a:solidFill>
                  </a:endParaRPr>
                </a:p>
              </p:txBody>
            </p:sp>
          </p:grpSp>
          <p:cxnSp>
            <p:nvCxnSpPr>
              <p:cNvPr id="49" name="Straight Connector 48"/>
              <p:cNvCxnSpPr/>
              <p:nvPr/>
            </p:nvCxnSpPr>
            <p:spPr>
              <a:xfrm>
                <a:off x="4253622" y="5420170"/>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136205" y="2689897"/>
              <a:ext cx="1485848" cy="1117780"/>
              <a:chOff x="5160311" y="4508161"/>
              <a:chExt cx="1485848" cy="1117780"/>
            </a:xfrm>
            <a:scene3d>
              <a:camera prst="perspectiveHeroicExtremeRightFacing">
                <a:rot lat="487349" lon="19532353" rev="174515"/>
              </a:camera>
              <a:lightRig rig="threePt" dir="t"/>
            </a:scene3d>
          </p:grpSpPr>
          <p:grpSp>
            <p:nvGrpSpPr>
              <p:cNvPr id="15" name="Group 14"/>
              <p:cNvGrpSpPr/>
              <p:nvPr/>
            </p:nvGrpSpPr>
            <p:grpSpPr>
              <a:xfrm>
                <a:off x="5171707" y="4508161"/>
                <a:ext cx="1474452" cy="1117780"/>
                <a:chOff x="4365675" y="2375065"/>
                <a:chExt cx="3334785" cy="2343891"/>
              </a:xfrm>
            </p:grpSpPr>
            <p:sp>
              <p:nvSpPr>
                <p:cNvPr id="16" name="Rounded Rectangle 15"/>
                <p:cNvSpPr/>
                <p:nvPr/>
              </p:nvSpPr>
              <p:spPr>
                <a:xfrm>
                  <a:off x="4366403" y="2375065"/>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75"/>
                </a:p>
              </p:txBody>
            </p:sp>
            <p:sp>
              <p:nvSpPr>
                <p:cNvPr id="17" name="TextBox 16"/>
                <p:cNvSpPr txBox="1"/>
                <p:nvPr/>
              </p:nvSpPr>
              <p:spPr>
                <a:xfrm>
                  <a:off x="4365675" y="4241825"/>
                  <a:ext cx="3308284" cy="461139"/>
                </a:xfrm>
                <a:prstGeom prst="rect">
                  <a:avLst/>
                </a:prstGeom>
                <a:noFill/>
              </p:spPr>
              <p:txBody>
                <a:bodyPr wrap="square" rtlCol="0">
                  <a:spAutoFit/>
                </a:bodyPr>
                <a:lstStyle/>
                <a:p>
                  <a:pPr algn="ctr"/>
                  <a:r>
                    <a:rPr lang="en-US" sz="825" b="1" dirty="0" smtClean="0">
                      <a:solidFill>
                        <a:schemeClr val="accent1">
                          <a:lumMod val="75000"/>
                        </a:schemeClr>
                      </a:solidFill>
                    </a:rPr>
                    <a:t>Products</a:t>
                  </a:r>
                  <a:endParaRPr lang="en-US" sz="825" b="1" dirty="0">
                    <a:solidFill>
                      <a:schemeClr val="accent1">
                        <a:lumMod val="75000"/>
                      </a:schemeClr>
                    </a:solidFill>
                  </a:endParaRPr>
                </a:p>
              </p:txBody>
            </p:sp>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23044" y="2452331"/>
                  <a:ext cx="3277416" cy="1835141"/>
                </a:xfrm>
                <a:prstGeom prst="rect">
                  <a:avLst/>
                </a:prstGeom>
              </p:spPr>
            </p:pic>
          </p:grpSp>
          <p:cxnSp>
            <p:nvCxnSpPr>
              <p:cNvPr id="48" name="Straight Connector 47"/>
              <p:cNvCxnSpPr/>
              <p:nvPr/>
            </p:nvCxnSpPr>
            <p:spPr>
              <a:xfrm>
                <a:off x="5160311"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3065686" y="2689898"/>
              <a:ext cx="1474452" cy="1117779"/>
              <a:chOff x="6089792" y="4508162"/>
              <a:chExt cx="1474452" cy="1117779"/>
            </a:xfrm>
            <a:scene3d>
              <a:camera prst="perspectiveHeroicExtremeRightFacing">
                <a:rot lat="487349" lon="19532353" rev="174515"/>
              </a:camera>
              <a:lightRig rig="threePt" dir="t"/>
            </a:scene3d>
          </p:grpSpPr>
          <p:grpSp>
            <p:nvGrpSpPr>
              <p:cNvPr id="19" name="Group 18"/>
              <p:cNvGrpSpPr/>
              <p:nvPr/>
            </p:nvGrpSpPr>
            <p:grpSpPr>
              <a:xfrm>
                <a:off x="6089792" y="4508162"/>
                <a:ext cx="1474452" cy="1117779"/>
                <a:chOff x="4365675" y="4796222"/>
                <a:chExt cx="3334785" cy="2343891"/>
              </a:xfrm>
            </p:grpSpPr>
            <p:sp>
              <p:nvSpPr>
                <p:cNvPr id="20" name="Rounded Rectangle 19"/>
                <p:cNvSpPr/>
                <p:nvPr/>
              </p:nvSpPr>
              <p:spPr>
                <a:xfrm>
                  <a:off x="4366403" y="4796222"/>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75"/>
                </a:p>
              </p:txBody>
            </p:sp>
            <p:sp>
              <p:nvSpPr>
                <p:cNvPr id="21" name="TextBox 20"/>
                <p:cNvSpPr txBox="1"/>
                <p:nvPr/>
              </p:nvSpPr>
              <p:spPr>
                <a:xfrm>
                  <a:off x="4365675" y="6645674"/>
                  <a:ext cx="3334783" cy="461140"/>
                </a:xfrm>
                <a:prstGeom prst="rect">
                  <a:avLst/>
                </a:prstGeom>
                <a:noFill/>
              </p:spPr>
              <p:txBody>
                <a:bodyPr wrap="square" rtlCol="0">
                  <a:spAutoFit/>
                </a:bodyPr>
                <a:lstStyle/>
                <a:p>
                  <a:pPr algn="ctr"/>
                  <a:r>
                    <a:rPr lang="en-US" sz="825" b="1" dirty="0" smtClean="0">
                      <a:solidFill>
                        <a:schemeClr val="accent1">
                          <a:lumMod val="75000"/>
                        </a:schemeClr>
                      </a:solidFill>
                    </a:rPr>
                    <a:t>Services</a:t>
                  </a:r>
                  <a:endParaRPr lang="en-US" sz="825" b="1" dirty="0">
                    <a:solidFill>
                      <a:schemeClr val="accent1">
                        <a:lumMod val="75000"/>
                      </a:schemeClr>
                    </a:solidFill>
                  </a:endParaRPr>
                </a:p>
              </p:txBody>
            </p:sp>
            <p:pic>
              <p:nvPicPr>
                <p:cNvPr id="22" name="Picture 2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585244" y="4842312"/>
                  <a:ext cx="2953013" cy="1820670"/>
                </a:xfrm>
                <a:prstGeom prst="rect">
                  <a:avLst/>
                </a:prstGeom>
              </p:spPr>
            </p:pic>
          </p:grpSp>
          <p:cxnSp>
            <p:nvCxnSpPr>
              <p:cNvPr id="47" name="Straight Connector 46"/>
              <p:cNvCxnSpPr/>
              <p:nvPr/>
            </p:nvCxnSpPr>
            <p:spPr>
              <a:xfrm>
                <a:off x="6090112"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972054" y="2674017"/>
              <a:ext cx="1474131" cy="1117780"/>
              <a:chOff x="7008199" y="4508161"/>
              <a:chExt cx="1474131" cy="1117780"/>
            </a:xfrm>
            <a:scene3d>
              <a:camera prst="perspectiveHeroicExtremeRightFacing"/>
              <a:lightRig rig="threePt" dir="t"/>
            </a:scene3d>
          </p:grpSpPr>
          <p:grpSp>
            <p:nvGrpSpPr>
              <p:cNvPr id="23" name="Group 22"/>
              <p:cNvGrpSpPr/>
              <p:nvPr/>
            </p:nvGrpSpPr>
            <p:grpSpPr>
              <a:xfrm>
                <a:off x="7008199" y="4508161"/>
                <a:ext cx="1474131" cy="1117780"/>
                <a:chOff x="7949763" y="2353372"/>
                <a:chExt cx="3334059" cy="2343891"/>
              </a:xfrm>
            </p:grpSpPr>
            <p:sp>
              <p:nvSpPr>
                <p:cNvPr id="24" name="Rounded Rectangle 23"/>
                <p:cNvSpPr/>
                <p:nvPr/>
              </p:nvSpPr>
              <p:spPr>
                <a:xfrm>
                  <a:off x="7949763" y="2353372"/>
                  <a:ext cx="3334057" cy="2343891"/>
                </a:xfrm>
                <a:prstGeom prst="roundRect">
                  <a:avLst>
                    <a:gd name="adj" fmla="val 2784"/>
                  </a:avLst>
                </a:prstGeom>
                <a:solidFill>
                  <a:schemeClr val="bg1"/>
                </a:solidFill>
                <a:ln>
                  <a:solidFill>
                    <a:schemeClr val="bg1">
                      <a:lumMod val="7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75"/>
                </a:p>
              </p:txBody>
            </p:sp>
            <p:sp>
              <p:nvSpPr>
                <p:cNvPr id="25" name="TextBox 24"/>
                <p:cNvSpPr txBox="1"/>
                <p:nvPr/>
              </p:nvSpPr>
              <p:spPr>
                <a:xfrm>
                  <a:off x="7949763" y="4220133"/>
                  <a:ext cx="3334059" cy="459835"/>
                </a:xfrm>
                <a:prstGeom prst="rect">
                  <a:avLst/>
                </a:prstGeom>
                <a:noFill/>
              </p:spPr>
              <p:txBody>
                <a:bodyPr wrap="square" rtlCol="0">
                  <a:spAutoFit/>
                </a:bodyPr>
                <a:lstStyle/>
                <a:p>
                  <a:pPr algn="ctr"/>
                  <a:r>
                    <a:rPr lang="en-US" sz="825" b="1" dirty="0" smtClean="0">
                      <a:solidFill>
                        <a:schemeClr val="accent1">
                          <a:lumMod val="75000"/>
                        </a:schemeClr>
                      </a:solidFill>
                    </a:rPr>
                    <a:t>Communities</a:t>
                  </a:r>
                </a:p>
              </p:txBody>
            </p:sp>
            <p:pic>
              <p:nvPicPr>
                <p:cNvPr id="26" name="Picture 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75540" y="2430637"/>
                  <a:ext cx="3261146" cy="1842913"/>
                </a:xfrm>
                <a:prstGeom prst="rect">
                  <a:avLst/>
                </a:prstGeom>
              </p:spPr>
            </p:pic>
          </p:grpSp>
          <p:cxnSp>
            <p:nvCxnSpPr>
              <p:cNvPr id="33" name="Straight Connector 32"/>
              <p:cNvCxnSpPr/>
              <p:nvPr/>
            </p:nvCxnSpPr>
            <p:spPr>
              <a:xfrm>
                <a:off x="7008199" y="5428928"/>
                <a:ext cx="14741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2" name="Slide Number Placeholder 1"/>
          <p:cNvSpPr>
            <a:spLocks noGrp="1"/>
          </p:cNvSpPr>
          <p:nvPr>
            <p:ph type="sldNum" sz="quarter" idx="12"/>
          </p:nvPr>
        </p:nvSpPr>
        <p:spPr>
          <a:xfrm>
            <a:off x="6906904" y="4882211"/>
            <a:ext cx="2057400" cy="273844"/>
          </a:xfrm>
        </p:spPr>
        <p:txBody>
          <a:bodyPr/>
          <a:lstStyle/>
          <a:p>
            <a:fld id="{C1143F85-D312-184F-9C08-8081E9346C9F}" type="slidenum">
              <a:rPr lang="en-US" smtClean="0">
                <a:solidFill>
                  <a:schemeClr val="bg1"/>
                </a:solidFill>
              </a:rPr>
              <a:t>20</a:t>
            </a:fld>
            <a:endParaRPr lang="en-US" dirty="0">
              <a:solidFill>
                <a:schemeClr val="bg1"/>
              </a:solidFill>
            </a:endParaRPr>
          </a:p>
        </p:txBody>
      </p:sp>
      <p:sp>
        <p:nvSpPr>
          <p:cNvPr id="4" name="Slide Number Placeholder 1"/>
          <p:cNvSpPr txBox="1">
            <a:spLocks/>
          </p:cNvSpPr>
          <p:nvPr/>
        </p:nvSpPr>
        <p:spPr>
          <a:xfrm>
            <a:off x="6344407" y="6054310"/>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143F85-D312-184F-9C08-8081E9346C9F}" type="slidenum">
              <a:rPr lang="en-US" smtClean="0"/>
              <a:pPr/>
              <a:t>20</a:t>
            </a:fld>
            <a:endParaRPr lang="en-US" dirty="0"/>
          </a:p>
        </p:txBody>
      </p:sp>
      <p:pic>
        <p:nvPicPr>
          <p:cNvPr id="59" name="Picture 58"/>
          <p:cNvPicPr>
            <a:picLocks noChangeAspect="1"/>
          </p:cNvPicPr>
          <p:nvPr/>
        </p:nvPicPr>
        <p:blipFill rotWithShape="1">
          <a:blip r:embed="rId13" cstate="screen">
            <a:extLst>
              <a:ext uri="{28A0092B-C50C-407E-A947-70E740481C1C}">
                <a14:useLocalDpi xmlns:a14="http://schemas.microsoft.com/office/drawing/2010/main"/>
              </a:ext>
            </a:extLst>
          </a:blip>
          <a:srcRect l="-2197" t="-7204" r="-5867" b="-11368"/>
          <a:stretch/>
        </p:blipFill>
        <p:spPr>
          <a:xfrm>
            <a:off x="5467062" y="1284837"/>
            <a:ext cx="1563736" cy="1451491"/>
          </a:xfrm>
          <a:prstGeom prst="ellipse">
            <a:avLst/>
          </a:prstGeom>
          <a:effectLst>
            <a:softEdge rad="12700"/>
          </a:effectLst>
        </p:spPr>
      </p:pic>
      <p:sp>
        <p:nvSpPr>
          <p:cNvPr id="60" name="Rectangle 59"/>
          <p:cNvSpPr/>
          <p:nvPr/>
        </p:nvSpPr>
        <p:spPr>
          <a:xfrm>
            <a:off x="5441591" y="996002"/>
            <a:ext cx="1681151" cy="347642"/>
          </a:xfrm>
          <a:prstGeom prst="rect">
            <a:avLst/>
          </a:prstGeom>
          <a:gradFill flip="none" rotWithShape="1">
            <a:gsLst>
              <a:gs pos="0">
                <a:schemeClr val="accent3">
                  <a:lumMod val="0"/>
                </a:schemeClr>
              </a:gs>
              <a:gs pos="23000">
                <a:schemeClr val="bg2">
                  <a:lumMod val="25000"/>
                </a:schemeClr>
              </a:gs>
              <a:gs pos="69000">
                <a:schemeClr val="tx1">
                  <a:lumMod val="75000"/>
                  <a:lumOff val="25000"/>
                </a:schemeClr>
              </a:gs>
              <a:gs pos="97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ARCTIC SDI</a:t>
            </a:r>
            <a:endParaRPr lang="en-US" sz="1600" dirty="0"/>
          </a:p>
        </p:txBody>
      </p:sp>
      <p:sp>
        <p:nvSpPr>
          <p:cNvPr id="64" name="Rectangle 63"/>
          <p:cNvSpPr/>
          <p:nvPr/>
        </p:nvSpPr>
        <p:spPr>
          <a:xfrm>
            <a:off x="7122742" y="996004"/>
            <a:ext cx="1881203" cy="347640"/>
          </a:xfrm>
          <a:prstGeom prst="rect">
            <a:avLst/>
          </a:prstGeom>
          <a:gradFill flip="none" rotWithShape="1">
            <a:gsLst>
              <a:gs pos="0">
                <a:schemeClr val="accent3">
                  <a:lumMod val="0"/>
                </a:schemeClr>
              </a:gs>
              <a:gs pos="23000">
                <a:schemeClr val="bg2">
                  <a:lumMod val="25000"/>
                </a:schemeClr>
              </a:gs>
              <a:gs pos="69000">
                <a:schemeClr val="tx1">
                  <a:lumMod val="75000"/>
                  <a:lumOff val="25000"/>
                </a:schemeClr>
              </a:gs>
              <a:gs pos="97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t>GeoSUR</a:t>
            </a:r>
            <a:endParaRPr lang="en-US" sz="1600" dirty="0"/>
          </a:p>
        </p:txBody>
      </p:sp>
      <p:pic>
        <p:nvPicPr>
          <p:cNvPr id="65" name="Picture 64"/>
          <p:cNvPicPr>
            <a:picLocks noChangeAspect="1"/>
          </p:cNvPicPr>
          <p:nvPr/>
        </p:nvPicPr>
        <p:blipFill rotWithShape="1">
          <a:blip r:embed="rId14">
            <a:extLst>
              <a:ext uri="{BEBA8EAE-BF5A-486C-A8C5-ECC9F3942E4B}">
                <a14:imgProps xmlns:a14="http://schemas.microsoft.com/office/drawing/2010/main">
                  <a14:imgLayer r:embed="rId15">
                    <a14:imgEffect>
                      <a14:backgroundRemoval t="30800" b="78400" l="6200" r="94200">
                        <a14:foregroundMark x1="53100" y1="72400" x2="15800" y2="73400"/>
                        <a14:foregroundMark x1="11500" y1="41200" x2="7800" y2="56400"/>
                        <a14:foregroundMark x1="12600" y1="39000" x2="21300" y2="38000"/>
                      </a14:backgroundRemoval>
                    </a14:imgEffect>
                  </a14:imgLayer>
                </a14:imgProps>
              </a:ext>
            </a:extLst>
          </a:blip>
          <a:srcRect l="5500" t="31412" r="5220" b="21182"/>
          <a:stretch/>
        </p:blipFill>
        <p:spPr>
          <a:xfrm rot="20539691">
            <a:off x="7370101" y="1879448"/>
            <a:ext cx="1548642" cy="411151"/>
          </a:xfrm>
          <a:prstGeom prst="rect">
            <a:avLst/>
          </a:prstGeom>
        </p:spPr>
      </p:pic>
      <p:grpSp>
        <p:nvGrpSpPr>
          <p:cNvPr id="136" name="Group 135"/>
          <p:cNvGrpSpPr/>
          <p:nvPr/>
        </p:nvGrpSpPr>
        <p:grpSpPr>
          <a:xfrm>
            <a:off x="-133370" y="419879"/>
            <a:ext cx="5210747" cy="566615"/>
            <a:chOff x="260098" y="53030"/>
            <a:chExt cx="5210747" cy="566615"/>
          </a:xfrm>
        </p:grpSpPr>
        <p:sp>
          <p:nvSpPr>
            <p:cNvPr id="108" name="Round Diagonal Corner Rectangle 107"/>
            <p:cNvSpPr/>
            <p:nvPr/>
          </p:nvSpPr>
          <p:spPr>
            <a:xfrm>
              <a:off x="260098" y="54841"/>
              <a:ext cx="5210747"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109" name="Title 2"/>
            <p:cNvSpPr txBox="1">
              <a:spLocks/>
            </p:cNvSpPr>
            <p:nvPr/>
          </p:nvSpPr>
          <p:spPr>
            <a:xfrm>
              <a:off x="424363" y="53030"/>
              <a:ext cx="4974740" cy="535688"/>
            </a:xfrm>
            <a:prstGeom prst="rect">
              <a:avLst/>
            </a:prstGeom>
            <a:effectLst>
              <a:outerShdw blurRad="50800" dist="38100" dir="2700000" algn="tl" rotWithShape="0">
                <a:schemeClr val="tx1">
                  <a:alpha val="84000"/>
                </a:schemeClr>
              </a:outerShdw>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rgbClr val="002060"/>
                  </a:solidFill>
                  <a:latin typeface="Times New Roman" panose="02020603050405020304" pitchFamily="18" charset="0"/>
                  <a:ea typeface="+mj-ea"/>
                  <a:cs typeface="Times New Roman" panose="02020603050405020304" pitchFamily="18" charset="0"/>
                </a:defRPr>
              </a:lvl1pPr>
            </a:lstStyle>
            <a:p>
              <a:r>
                <a:rPr lang="en-US" dirty="0" smtClean="0">
                  <a:solidFill>
                    <a:schemeClr val="bg1"/>
                  </a:solidFill>
                </a:rPr>
                <a:t>International Collaboration</a:t>
              </a:r>
              <a:endParaRPr lang="en-US" dirty="0">
                <a:solidFill>
                  <a:schemeClr val="bg1"/>
                </a:solidFill>
              </a:endParaRPr>
            </a:p>
          </p:txBody>
        </p:sp>
      </p:grpSp>
      <p:sp>
        <p:nvSpPr>
          <p:cNvPr id="111" name="TextBox 110"/>
          <p:cNvSpPr txBox="1"/>
          <p:nvPr/>
        </p:nvSpPr>
        <p:spPr>
          <a:xfrm>
            <a:off x="2112379" y="3745374"/>
            <a:ext cx="1032206" cy="369332"/>
          </a:xfrm>
          <a:prstGeom prst="rect">
            <a:avLst/>
          </a:prstGeom>
          <a:noFill/>
        </p:spPr>
        <p:txBody>
          <a:bodyPr wrap="none" rtlCol="0">
            <a:spAutoFit/>
          </a:bodyPr>
          <a:lstStyle/>
          <a:p>
            <a:r>
              <a:rPr lang="en-US" dirty="0" smtClean="0"/>
              <a:t>National </a:t>
            </a:r>
            <a:endParaRPr lang="en-US" dirty="0"/>
          </a:p>
        </p:txBody>
      </p:sp>
      <p:sp>
        <p:nvSpPr>
          <p:cNvPr id="115" name="TextBox 114"/>
          <p:cNvSpPr txBox="1"/>
          <p:nvPr/>
        </p:nvSpPr>
        <p:spPr>
          <a:xfrm>
            <a:off x="6751231" y="4388263"/>
            <a:ext cx="843501" cy="369332"/>
          </a:xfrm>
          <a:prstGeom prst="rect">
            <a:avLst/>
          </a:prstGeom>
          <a:noFill/>
        </p:spPr>
        <p:txBody>
          <a:bodyPr wrap="none" rtlCol="0">
            <a:spAutoFit/>
          </a:bodyPr>
          <a:lstStyle/>
          <a:p>
            <a:r>
              <a:rPr lang="en-US" smtClean="0"/>
              <a:t>Global </a:t>
            </a:r>
            <a:endParaRPr lang="en-US"/>
          </a:p>
        </p:txBody>
      </p:sp>
      <p:sp>
        <p:nvSpPr>
          <p:cNvPr id="116" name="Right Arrow 115"/>
          <p:cNvSpPr/>
          <p:nvPr/>
        </p:nvSpPr>
        <p:spPr>
          <a:xfrm>
            <a:off x="4989143" y="1433001"/>
            <a:ext cx="569359" cy="432801"/>
          </a:xfrm>
          <a:prstGeom prst="rightArrow">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ight Arrow 116"/>
          <p:cNvSpPr/>
          <p:nvPr/>
        </p:nvSpPr>
        <p:spPr>
          <a:xfrm>
            <a:off x="4988836" y="3584582"/>
            <a:ext cx="569359" cy="432801"/>
          </a:xfrm>
          <a:prstGeom prst="rightArrow">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5417780" y="2894569"/>
            <a:ext cx="3562354" cy="359216"/>
          </a:xfrm>
          <a:prstGeom prst="rect">
            <a:avLst/>
          </a:prstGeom>
          <a:gradFill flip="none" rotWithShape="1">
            <a:gsLst>
              <a:gs pos="0">
                <a:schemeClr val="accent3">
                  <a:lumMod val="0"/>
                </a:schemeClr>
              </a:gs>
              <a:gs pos="23000">
                <a:schemeClr val="bg2">
                  <a:lumMod val="25000"/>
                </a:schemeClr>
              </a:gs>
              <a:gs pos="69000">
                <a:schemeClr val="tx1">
                  <a:lumMod val="75000"/>
                  <a:lumOff val="25000"/>
                </a:schemeClr>
              </a:gs>
              <a:gs pos="97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GLOBAL Earth Observation System of Systems (GEOSS)</a:t>
            </a:r>
            <a:endParaRPr lang="en-US" sz="1200" dirty="0"/>
          </a:p>
        </p:txBody>
      </p:sp>
      <p:sp>
        <p:nvSpPr>
          <p:cNvPr id="122" name="Right Arrow 121"/>
          <p:cNvSpPr/>
          <p:nvPr/>
        </p:nvSpPr>
        <p:spPr>
          <a:xfrm rot="16200000">
            <a:off x="7794531" y="2529385"/>
            <a:ext cx="459661" cy="432801"/>
          </a:xfrm>
          <a:prstGeom prst="rightArrow">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68414" y="4080577"/>
            <a:ext cx="5127924" cy="276999"/>
          </a:xfrm>
          <a:prstGeom prst="rect">
            <a:avLst/>
          </a:prstGeom>
          <a:noFill/>
        </p:spPr>
        <p:txBody>
          <a:bodyPr wrap="square" rtlCol="0">
            <a:spAutoFit/>
          </a:bodyPr>
          <a:lstStyle/>
          <a:p>
            <a:pPr algn="ctr"/>
            <a:r>
              <a:rPr lang="en-US" sz="1200" dirty="0" smtClean="0">
                <a:solidFill>
                  <a:schemeClr val="bg2">
                    <a:lumMod val="90000"/>
                  </a:schemeClr>
                </a:solidFill>
              </a:rPr>
              <a:t>Local | State </a:t>
            </a:r>
            <a:r>
              <a:rPr lang="en-US" sz="1200" dirty="0">
                <a:solidFill>
                  <a:schemeClr val="bg2">
                    <a:lumMod val="90000"/>
                  </a:schemeClr>
                </a:solidFill>
              </a:rPr>
              <a:t>| </a:t>
            </a:r>
            <a:r>
              <a:rPr lang="en-US" sz="1200" dirty="0" smtClean="0">
                <a:solidFill>
                  <a:schemeClr val="bg2">
                    <a:lumMod val="90000"/>
                  </a:schemeClr>
                </a:solidFill>
              </a:rPr>
              <a:t>Tribal </a:t>
            </a:r>
            <a:r>
              <a:rPr lang="en-US" sz="1200" dirty="0">
                <a:solidFill>
                  <a:schemeClr val="bg2">
                    <a:lumMod val="90000"/>
                  </a:schemeClr>
                </a:solidFill>
              </a:rPr>
              <a:t>|</a:t>
            </a:r>
            <a:r>
              <a:rPr lang="en-US" sz="1200" dirty="0" smtClean="0">
                <a:solidFill>
                  <a:schemeClr val="bg2">
                    <a:lumMod val="90000"/>
                  </a:schemeClr>
                </a:solidFill>
              </a:rPr>
              <a:t> Federal </a:t>
            </a:r>
            <a:r>
              <a:rPr lang="en-US" sz="1200" dirty="0">
                <a:solidFill>
                  <a:schemeClr val="bg2">
                    <a:lumMod val="90000"/>
                  </a:schemeClr>
                </a:solidFill>
              </a:rPr>
              <a:t>| </a:t>
            </a:r>
            <a:r>
              <a:rPr lang="en-US" sz="1200" dirty="0" smtClean="0">
                <a:solidFill>
                  <a:schemeClr val="bg2">
                    <a:lumMod val="90000"/>
                  </a:schemeClr>
                </a:solidFill>
              </a:rPr>
              <a:t>Academia </a:t>
            </a:r>
            <a:r>
              <a:rPr lang="en-US" sz="1200" dirty="0">
                <a:solidFill>
                  <a:schemeClr val="bg2">
                    <a:lumMod val="90000"/>
                  </a:schemeClr>
                </a:solidFill>
              </a:rPr>
              <a:t>|</a:t>
            </a:r>
            <a:r>
              <a:rPr lang="en-US" sz="1200" dirty="0" smtClean="0">
                <a:solidFill>
                  <a:schemeClr val="bg2">
                    <a:lumMod val="90000"/>
                  </a:schemeClr>
                </a:solidFill>
              </a:rPr>
              <a:t> Professional </a:t>
            </a:r>
            <a:endParaRPr lang="en-US" sz="1200" dirty="0">
              <a:solidFill>
                <a:schemeClr val="bg2">
                  <a:lumMod val="90000"/>
                </a:schemeClr>
              </a:solidFill>
            </a:endParaRPr>
          </a:p>
        </p:txBody>
      </p:sp>
      <p:cxnSp>
        <p:nvCxnSpPr>
          <p:cNvPr id="125" name="Straight Connector 124"/>
          <p:cNvCxnSpPr/>
          <p:nvPr/>
        </p:nvCxnSpPr>
        <p:spPr>
          <a:xfrm flipV="1">
            <a:off x="128705" y="4071773"/>
            <a:ext cx="4999555" cy="880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6804131" y="4594308"/>
            <a:ext cx="790601" cy="369332"/>
          </a:xfrm>
          <a:prstGeom prst="rect">
            <a:avLst/>
          </a:prstGeom>
          <a:noFill/>
        </p:spPr>
        <p:txBody>
          <a:bodyPr wrap="none" rtlCol="0">
            <a:spAutoFit/>
          </a:bodyPr>
          <a:lstStyle/>
          <a:p>
            <a:r>
              <a:rPr lang="en-US" smtClean="0"/>
              <a:t>Global</a:t>
            </a:r>
            <a:endParaRPr lang="en-US" dirty="0"/>
          </a:p>
        </p:txBody>
      </p:sp>
      <p:sp>
        <p:nvSpPr>
          <p:cNvPr id="133" name="Rectangle 132"/>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35" name="Picture 134" descr="fgdc-new-logo-final-dkbg.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cxnSp>
        <p:nvCxnSpPr>
          <p:cNvPr id="149" name="Straight Connector 148"/>
          <p:cNvCxnSpPr/>
          <p:nvPr/>
        </p:nvCxnSpPr>
        <p:spPr>
          <a:xfrm flipV="1">
            <a:off x="7104114" y="1357171"/>
            <a:ext cx="0" cy="148865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6161028" y="2524129"/>
            <a:ext cx="990271" cy="369332"/>
          </a:xfrm>
          <a:prstGeom prst="rect">
            <a:avLst/>
          </a:prstGeom>
          <a:noFill/>
        </p:spPr>
        <p:txBody>
          <a:bodyPr wrap="none" rtlCol="0">
            <a:spAutoFit/>
          </a:bodyPr>
          <a:lstStyle/>
          <a:p>
            <a:r>
              <a:rPr lang="en-US" smtClean="0"/>
              <a:t>Regional</a:t>
            </a:r>
            <a:endParaRPr lang="en-US" dirty="0"/>
          </a:p>
        </p:txBody>
      </p:sp>
      <p:pic>
        <p:nvPicPr>
          <p:cNvPr id="68" name="Picture 6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25742" y="4673343"/>
            <a:ext cx="1274405" cy="216920"/>
          </a:xfrm>
          <a:prstGeom prst="rect">
            <a:avLst/>
          </a:prstGeom>
        </p:spPr>
      </p:pic>
      <p:pic>
        <p:nvPicPr>
          <p:cNvPr id="130" name="Picture 12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68729" y="3261409"/>
            <a:ext cx="3307165" cy="1419986"/>
          </a:xfrm>
          <a:prstGeom prst="rect">
            <a:avLst/>
          </a:prstGeom>
          <a:effectLst>
            <a:outerShdw blurRad="50800" dist="38100" dir="2700000" algn="tl" rotWithShape="0">
              <a:prstClr val="black">
                <a:alpha val="40000"/>
              </a:prstClr>
            </a:outerShdw>
          </a:effectLst>
        </p:spPr>
      </p:pic>
      <p:sp>
        <p:nvSpPr>
          <p:cNvPr id="70" name="TextBox 69"/>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Tree>
    <p:extLst>
      <p:ext uri="{BB962C8B-B14F-4D97-AF65-F5344CB8AC3E}">
        <p14:creationId xmlns:p14="http://schemas.microsoft.com/office/powerpoint/2010/main" val="17006059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0" y="330186"/>
            <a:ext cx="9144000" cy="4813314"/>
          </a:xfrm>
          <a:prstGeom prst="rect">
            <a:avLst/>
          </a:prstGeom>
        </p:spPr>
      </p:pic>
      <p:sp>
        <p:nvSpPr>
          <p:cNvPr id="2" name="Slide Number Placeholder 1"/>
          <p:cNvSpPr>
            <a:spLocks noGrp="1"/>
          </p:cNvSpPr>
          <p:nvPr>
            <p:ph type="sldNum" sz="quarter" idx="12"/>
          </p:nvPr>
        </p:nvSpPr>
        <p:spPr/>
        <p:txBody>
          <a:bodyPr/>
          <a:lstStyle/>
          <a:p>
            <a:fld id="{C1143F85-D312-184F-9C08-8081E9346C9F}" type="slidenum">
              <a:rPr lang="en-US" smtClean="0"/>
              <a:t>21</a:t>
            </a:fld>
            <a:endParaRPr lang="en-US"/>
          </a:p>
        </p:txBody>
      </p:sp>
      <p:sp>
        <p:nvSpPr>
          <p:cNvPr id="23" name="Rounded Rectangle 22"/>
          <p:cNvSpPr/>
          <p:nvPr/>
        </p:nvSpPr>
        <p:spPr>
          <a:xfrm>
            <a:off x="596513" y="2736843"/>
            <a:ext cx="3975487" cy="881502"/>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5400" spc="-70" dirty="0" smtClean="0">
                <a:solidFill>
                  <a:schemeClr val="bg1"/>
                </a:solidFill>
                <a:effectLst>
                  <a:innerShdw blurRad="63500" dist="50800" dir="16200000">
                    <a:prstClr val="black">
                      <a:alpha val="40000"/>
                    </a:prstClr>
                  </a:innerShdw>
                </a:effectLst>
                <a:ea typeface="Arial" charset="0"/>
                <a:cs typeface="Arial" charset="0"/>
              </a:rPr>
              <a:t>QUESTIONS?</a:t>
            </a:r>
            <a:endParaRPr lang="en-US" sz="54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3" name="TextBox 2"/>
          <p:cNvSpPr txBox="1"/>
          <p:nvPr/>
        </p:nvSpPr>
        <p:spPr>
          <a:xfrm>
            <a:off x="5723906" y="2949577"/>
            <a:ext cx="3170712" cy="452386"/>
          </a:xfrm>
          <a:prstGeom prst="rect">
            <a:avLst/>
          </a:prstGeom>
          <a:noFill/>
        </p:spPr>
        <p:txBody>
          <a:bodyPr wrap="square" rtlCol="0">
            <a:spAutoFit/>
          </a:bodyPr>
          <a:lstStyle/>
          <a:p>
            <a:endParaRPr lang="en-US" dirty="0"/>
          </a:p>
        </p:txBody>
      </p:sp>
      <p:sp>
        <p:nvSpPr>
          <p:cNvPr id="24" name="Rounded Rectangle 23"/>
          <p:cNvSpPr/>
          <p:nvPr/>
        </p:nvSpPr>
        <p:spPr>
          <a:xfrm>
            <a:off x="596513" y="3793871"/>
            <a:ext cx="3975487" cy="881502"/>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800" b="1" spc="-70" dirty="0" smtClean="0">
                <a:solidFill>
                  <a:schemeClr val="bg1"/>
                </a:solidFill>
                <a:effectLst>
                  <a:innerShdw blurRad="63500" dist="50800" dir="16200000">
                    <a:prstClr val="black">
                      <a:alpha val="40000"/>
                    </a:prstClr>
                  </a:innerShdw>
                </a:effectLst>
                <a:ea typeface="Arial" charset="0"/>
                <a:cs typeface="Arial" charset="0"/>
              </a:rPr>
              <a:t>Contact: </a:t>
            </a:r>
            <a:r>
              <a:rPr lang="en-US" sz="2800" spc="-70" dirty="0" err="1" smtClean="0">
                <a:solidFill>
                  <a:schemeClr val="bg1"/>
                </a:solidFill>
                <a:effectLst>
                  <a:innerShdw blurRad="63500" dist="50800" dir="16200000">
                    <a:prstClr val="black">
                      <a:alpha val="40000"/>
                    </a:prstClr>
                  </a:innerShdw>
                </a:effectLst>
                <a:ea typeface="Arial" charset="0"/>
                <a:cs typeface="Arial" charset="0"/>
              </a:rPr>
              <a:t>FGDC@FGDC.gov</a:t>
            </a:r>
            <a:endParaRPr lang="en-US" sz="28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26" name="Rectangle 25"/>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27" name="Picture 26"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30" name="TextBox 29"/>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Tree>
    <p:extLst>
      <p:ext uri="{BB962C8B-B14F-4D97-AF65-F5344CB8AC3E}">
        <p14:creationId xmlns:p14="http://schemas.microsoft.com/office/powerpoint/2010/main" val="4585963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469"/>
            <a:ext cx="9144000" cy="5165894"/>
          </a:xfrm>
          <a:prstGeom prst="rect">
            <a:avLst/>
          </a:prstGeom>
        </p:spPr>
      </p:pic>
      <p:sp>
        <p:nvSpPr>
          <p:cNvPr id="2" name="Slide Number Placeholder 1"/>
          <p:cNvSpPr>
            <a:spLocks noGrp="1"/>
          </p:cNvSpPr>
          <p:nvPr>
            <p:ph type="sldNum" sz="quarter" idx="12"/>
          </p:nvPr>
        </p:nvSpPr>
        <p:spPr/>
        <p:txBody>
          <a:bodyPr/>
          <a:lstStyle/>
          <a:p>
            <a:fld id="{C1143F85-D312-184F-9C08-8081E9346C9F}" type="slidenum">
              <a:rPr lang="en-US" smtClean="0"/>
              <a:t>3</a:t>
            </a:fld>
            <a:endParaRPr lang="en-US"/>
          </a:p>
        </p:txBody>
      </p:sp>
      <p:sp>
        <p:nvSpPr>
          <p:cNvPr id="5" name="Rectangle 4"/>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6" name="Picture 5"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7" name="TextBox 6"/>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grpSp>
        <p:nvGrpSpPr>
          <p:cNvPr id="11" name="Group 10"/>
          <p:cNvGrpSpPr/>
          <p:nvPr/>
        </p:nvGrpSpPr>
        <p:grpSpPr>
          <a:xfrm>
            <a:off x="3017078" y="1889725"/>
            <a:ext cx="500773" cy="500773"/>
            <a:chOff x="3370155" y="1991287"/>
            <a:chExt cx="301451" cy="301451"/>
          </a:xfrm>
        </p:grpSpPr>
        <p:sp>
          <p:nvSpPr>
            <p:cNvPr id="9" name="Oval 8"/>
            <p:cNvSpPr/>
            <p:nvPr/>
          </p:nvSpPr>
          <p:spPr>
            <a:xfrm>
              <a:off x="3370155" y="1991287"/>
              <a:ext cx="301451" cy="301451"/>
            </a:xfrm>
            <a:prstGeom prst="ellipse">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5"/>
            <p:cNvSpPr>
              <a:spLocks noEditPoints="1"/>
            </p:cNvSpPr>
            <p:nvPr/>
          </p:nvSpPr>
          <p:spPr bwMode="auto">
            <a:xfrm>
              <a:off x="3401976" y="2023108"/>
              <a:ext cx="237811" cy="23781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12" name="Group 11"/>
          <p:cNvGrpSpPr/>
          <p:nvPr/>
        </p:nvGrpSpPr>
        <p:grpSpPr>
          <a:xfrm>
            <a:off x="3644491" y="1584922"/>
            <a:ext cx="500773" cy="500773"/>
            <a:chOff x="3370155" y="1991287"/>
            <a:chExt cx="301451" cy="301451"/>
          </a:xfrm>
        </p:grpSpPr>
        <p:sp>
          <p:nvSpPr>
            <p:cNvPr id="13" name="Oval 12"/>
            <p:cNvSpPr/>
            <p:nvPr/>
          </p:nvSpPr>
          <p:spPr>
            <a:xfrm>
              <a:off x="3370155" y="1991287"/>
              <a:ext cx="301451" cy="301451"/>
            </a:xfrm>
            <a:prstGeom prst="ellipse">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5"/>
            <p:cNvSpPr>
              <a:spLocks noEditPoints="1"/>
            </p:cNvSpPr>
            <p:nvPr/>
          </p:nvSpPr>
          <p:spPr bwMode="auto">
            <a:xfrm>
              <a:off x="3401976" y="2023108"/>
              <a:ext cx="237811" cy="23781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15" name="Group 14"/>
          <p:cNvGrpSpPr/>
          <p:nvPr/>
        </p:nvGrpSpPr>
        <p:grpSpPr>
          <a:xfrm>
            <a:off x="2401541" y="2337637"/>
            <a:ext cx="500773" cy="500773"/>
            <a:chOff x="3370155" y="1991287"/>
            <a:chExt cx="301451" cy="301451"/>
          </a:xfrm>
        </p:grpSpPr>
        <p:sp>
          <p:nvSpPr>
            <p:cNvPr id="16" name="Oval 15"/>
            <p:cNvSpPr/>
            <p:nvPr/>
          </p:nvSpPr>
          <p:spPr>
            <a:xfrm>
              <a:off x="3370155" y="1991287"/>
              <a:ext cx="301451" cy="301451"/>
            </a:xfrm>
            <a:prstGeom prst="ellipse">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5"/>
            <p:cNvSpPr>
              <a:spLocks noEditPoints="1"/>
            </p:cNvSpPr>
            <p:nvPr/>
          </p:nvSpPr>
          <p:spPr bwMode="auto">
            <a:xfrm>
              <a:off x="3401976" y="2023108"/>
              <a:ext cx="237811" cy="23781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18" name="Group 17"/>
          <p:cNvGrpSpPr/>
          <p:nvPr/>
        </p:nvGrpSpPr>
        <p:grpSpPr>
          <a:xfrm>
            <a:off x="3065751" y="2838410"/>
            <a:ext cx="500773" cy="500773"/>
            <a:chOff x="3370155" y="1991287"/>
            <a:chExt cx="301451" cy="301451"/>
          </a:xfrm>
        </p:grpSpPr>
        <p:sp>
          <p:nvSpPr>
            <p:cNvPr id="19" name="Oval 18"/>
            <p:cNvSpPr/>
            <p:nvPr/>
          </p:nvSpPr>
          <p:spPr>
            <a:xfrm>
              <a:off x="3370155" y="1991287"/>
              <a:ext cx="301451" cy="301451"/>
            </a:xfrm>
            <a:prstGeom prst="ellipse">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5"/>
            <p:cNvSpPr>
              <a:spLocks noEditPoints="1"/>
            </p:cNvSpPr>
            <p:nvPr/>
          </p:nvSpPr>
          <p:spPr bwMode="auto">
            <a:xfrm>
              <a:off x="3401976" y="2023108"/>
              <a:ext cx="237811" cy="23781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23" name="Group 22"/>
          <p:cNvGrpSpPr/>
          <p:nvPr/>
        </p:nvGrpSpPr>
        <p:grpSpPr>
          <a:xfrm>
            <a:off x="3697352" y="3125021"/>
            <a:ext cx="500773" cy="500773"/>
            <a:chOff x="3370155" y="1991287"/>
            <a:chExt cx="301451" cy="301451"/>
          </a:xfrm>
        </p:grpSpPr>
        <p:sp>
          <p:nvSpPr>
            <p:cNvPr id="24" name="Oval 23"/>
            <p:cNvSpPr/>
            <p:nvPr/>
          </p:nvSpPr>
          <p:spPr>
            <a:xfrm>
              <a:off x="3370155" y="1991287"/>
              <a:ext cx="301451" cy="301451"/>
            </a:xfrm>
            <a:prstGeom prst="ellipse">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5"/>
            <p:cNvSpPr>
              <a:spLocks noEditPoints="1"/>
            </p:cNvSpPr>
            <p:nvPr/>
          </p:nvSpPr>
          <p:spPr bwMode="auto">
            <a:xfrm>
              <a:off x="3401976" y="2023108"/>
              <a:ext cx="237811" cy="23781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28" name="TextBox 27"/>
          <p:cNvSpPr txBox="1"/>
          <p:nvPr/>
        </p:nvSpPr>
        <p:spPr>
          <a:xfrm>
            <a:off x="2415711" y="1335213"/>
            <a:ext cx="1405801" cy="302955"/>
          </a:xfrm>
          <a:prstGeom prst="roundRect">
            <a:avLst>
              <a:gd name="adj" fmla="val 50000"/>
            </a:avLst>
          </a:prstGeom>
          <a:gradFill flip="none" rotWithShape="1">
            <a:gsLst>
              <a:gs pos="0">
                <a:schemeClr val="accent1">
                  <a:lumMod val="89000"/>
                  <a:alpha val="45000"/>
                </a:schemeClr>
              </a:gs>
              <a:gs pos="23000">
                <a:schemeClr val="accent1">
                  <a:lumMod val="89000"/>
                </a:schemeClr>
              </a:gs>
              <a:gs pos="69000">
                <a:schemeClr val="accent1">
                  <a:lumMod val="75000"/>
                </a:schemeClr>
              </a:gs>
              <a:gs pos="97000">
                <a:schemeClr val="accent1">
                  <a:lumMod val="70000"/>
                  <a:alpha val="60000"/>
                </a:schemeClr>
              </a:gs>
            </a:gsLst>
            <a:path path="circle">
              <a:fillToRect l="50000" t="50000" r="50000" b="50000"/>
            </a:path>
            <a:tileRect/>
          </a:gradFill>
          <a:effectLst>
            <a:outerShdw blurRad="50800" dist="38100" dir="2700000" algn="tl" rotWithShape="0">
              <a:prstClr val="black">
                <a:alpha val="40000"/>
              </a:prstClr>
            </a:outerShdw>
          </a:effectLst>
        </p:spPr>
        <p:txBody>
          <a:bodyPr wrap="square" lIns="0" tIns="0" rIns="0" bIns="0" rtlCol="0" anchor="ctr">
            <a:spAutoFit/>
          </a:bodyPr>
          <a:lstStyle/>
          <a:p>
            <a:pPr algn="ctr"/>
            <a:r>
              <a:rPr lang="en-US" sz="1400" b="1" dirty="0" smtClean="0">
                <a:solidFill>
                  <a:schemeClr val="bg1"/>
                </a:solidFill>
                <a:effectLst>
                  <a:innerShdw blurRad="63500" dist="25400" dir="13500000">
                    <a:prstClr val="black">
                      <a:alpha val="50000"/>
                    </a:prstClr>
                  </a:innerShdw>
                </a:effectLst>
              </a:rPr>
              <a:t>Smart Factories</a:t>
            </a:r>
            <a:endParaRPr lang="en-US" sz="1400" b="1" dirty="0">
              <a:solidFill>
                <a:schemeClr val="bg1"/>
              </a:solidFill>
              <a:effectLst>
                <a:innerShdw blurRad="63500" dist="25400" dir="13500000">
                  <a:prstClr val="black">
                    <a:alpha val="50000"/>
                  </a:prstClr>
                </a:innerShdw>
              </a:effectLst>
            </a:endParaRPr>
          </a:p>
        </p:txBody>
      </p:sp>
      <p:sp>
        <p:nvSpPr>
          <p:cNvPr id="29" name="TextBox 28"/>
          <p:cNvSpPr txBox="1"/>
          <p:nvPr/>
        </p:nvSpPr>
        <p:spPr>
          <a:xfrm>
            <a:off x="2454402" y="4587589"/>
            <a:ext cx="1405801" cy="302955"/>
          </a:xfrm>
          <a:prstGeom prst="roundRect">
            <a:avLst>
              <a:gd name="adj" fmla="val 50000"/>
            </a:avLst>
          </a:prstGeom>
          <a:gradFill flip="none" rotWithShape="1">
            <a:gsLst>
              <a:gs pos="0">
                <a:schemeClr val="accent1">
                  <a:lumMod val="89000"/>
                  <a:alpha val="45000"/>
                </a:schemeClr>
              </a:gs>
              <a:gs pos="23000">
                <a:schemeClr val="accent1">
                  <a:lumMod val="89000"/>
                </a:schemeClr>
              </a:gs>
              <a:gs pos="69000">
                <a:schemeClr val="accent1">
                  <a:lumMod val="75000"/>
                </a:schemeClr>
              </a:gs>
              <a:gs pos="97000">
                <a:schemeClr val="accent1">
                  <a:lumMod val="70000"/>
                  <a:alpha val="60000"/>
                </a:schemeClr>
              </a:gs>
            </a:gsLst>
            <a:path path="circle">
              <a:fillToRect l="50000" t="50000" r="50000" b="50000"/>
            </a:path>
            <a:tileRect/>
          </a:gradFill>
          <a:effectLst>
            <a:outerShdw blurRad="50800" dist="38100" dir="2700000" algn="tl" rotWithShape="0">
              <a:prstClr val="black">
                <a:alpha val="40000"/>
              </a:prstClr>
            </a:outerShdw>
          </a:effectLst>
        </p:spPr>
        <p:txBody>
          <a:bodyPr wrap="square" lIns="0" tIns="0" rIns="0" bIns="0" rtlCol="0" anchor="ctr">
            <a:spAutoFit/>
          </a:bodyPr>
          <a:lstStyle/>
          <a:p>
            <a:pPr algn="ctr"/>
            <a:r>
              <a:rPr lang="en-US" sz="1400" b="1" dirty="0" smtClean="0">
                <a:solidFill>
                  <a:schemeClr val="bg1"/>
                </a:solidFill>
                <a:effectLst>
                  <a:innerShdw blurRad="63500" dist="25400" dir="13500000">
                    <a:prstClr val="black">
                      <a:alpha val="50000"/>
                    </a:prstClr>
                  </a:innerShdw>
                </a:effectLst>
              </a:rPr>
              <a:t>Smart Houses</a:t>
            </a:r>
            <a:endParaRPr lang="en-US" sz="1400" b="1" dirty="0">
              <a:solidFill>
                <a:schemeClr val="bg1"/>
              </a:solidFill>
              <a:effectLst>
                <a:innerShdw blurRad="63500" dist="25400" dir="13500000">
                  <a:prstClr val="black">
                    <a:alpha val="50000"/>
                  </a:prstClr>
                </a:innerShdw>
              </a:effectLst>
            </a:endParaRPr>
          </a:p>
        </p:txBody>
      </p:sp>
      <p:sp>
        <p:nvSpPr>
          <p:cNvPr id="31" name="TextBox 30"/>
          <p:cNvSpPr txBox="1"/>
          <p:nvPr/>
        </p:nvSpPr>
        <p:spPr>
          <a:xfrm>
            <a:off x="597917" y="1889725"/>
            <a:ext cx="1599352" cy="302955"/>
          </a:xfrm>
          <a:prstGeom prst="roundRect">
            <a:avLst>
              <a:gd name="adj" fmla="val 50000"/>
            </a:avLst>
          </a:prstGeom>
          <a:gradFill flip="none" rotWithShape="1">
            <a:gsLst>
              <a:gs pos="0">
                <a:schemeClr val="accent1">
                  <a:lumMod val="89000"/>
                  <a:alpha val="45000"/>
                </a:schemeClr>
              </a:gs>
              <a:gs pos="23000">
                <a:schemeClr val="accent1">
                  <a:lumMod val="89000"/>
                </a:schemeClr>
              </a:gs>
              <a:gs pos="69000">
                <a:schemeClr val="accent1">
                  <a:lumMod val="75000"/>
                </a:schemeClr>
              </a:gs>
              <a:gs pos="97000">
                <a:schemeClr val="accent1">
                  <a:lumMod val="70000"/>
                  <a:alpha val="60000"/>
                </a:schemeClr>
              </a:gs>
            </a:gsLst>
            <a:path path="circle">
              <a:fillToRect l="50000" t="50000" r="50000" b="50000"/>
            </a:path>
            <a:tileRect/>
          </a:gradFill>
          <a:effectLst>
            <a:outerShdw blurRad="50800" dist="38100" dir="2700000" algn="tl" rotWithShape="0">
              <a:prstClr val="black">
                <a:alpha val="40000"/>
              </a:prstClr>
            </a:outerShdw>
          </a:effectLst>
        </p:spPr>
        <p:txBody>
          <a:bodyPr wrap="square" lIns="0" tIns="0" rIns="0" bIns="0" rtlCol="0" anchor="ctr">
            <a:spAutoFit/>
          </a:bodyPr>
          <a:lstStyle/>
          <a:p>
            <a:pPr algn="ctr"/>
            <a:r>
              <a:rPr lang="en-US" sz="1400" b="1" dirty="0" smtClean="0">
                <a:solidFill>
                  <a:schemeClr val="bg1"/>
                </a:solidFill>
                <a:effectLst>
                  <a:innerShdw blurRad="63500" dist="25400" dir="13500000">
                    <a:prstClr val="black">
                      <a:alpha val="50000"/>
                    </a:prstClr>
                  </a:innerShdw>
                </a:effectLst>
              </a:rPr>
              <a:t>Smart Cities</a:t>
            </a:r>
            <a:endParaRPr lang="en-US" sz="1400" b="1" dirty="0">
              <a:solidFill>
                <a:schemeClr val="bg1"/>
              </a:solidFill>
              <a:effectLst>
                <a:innerShdw blurRad="63500" dist="25400" dir="13500000">
                  <a:prstClr val="black">
                    <a:alpha val="50000"/>
                  </a:prstClr>
                </a:innerShdw>
              </a:effectLst>
            </a:endParaRPr>
          </a:p>
        </p:txBody>
      </p:sp>
      <p:grpSp>
        <p:nvGrpSpPr>
          <p:cNvPr id="36" name="Group 35"/>
          <p:cNvGrpSpPr/>
          <p:nvPr/>
        </p:nvGrpSpPr>
        <p:grpSpPr>
          <a:xfrm>
            <a:off x="3845263" y="1778595"/>
            <a:ext cx="1435805" cy="1401852"/>
            <a:chOff x="3370155" y="1991287"/>
            <a:chExt cx="301451" cy="301451"/>
          </a:xfrm>
        </p:grpSpPr>
        <p:sp>
          <p:nvSpPr>
            <p:cNvPr id="37" name="Oval 36"/>
            <p:cNvSpPr/>
            <p:nvPr/>
          </p:nvSpPr>
          <p:spPr>
            <a:xfrm>
              <a:off x="3370155" y="1991287"/>
              <a:ext cx="301451" cy="301451"/>
            </a:xfrm>
            <a:prstGeom prst="ellipse">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55"/>
            <p:cNvSpPr>
              <a:spLocks noEditPoints="1"/>
            </p:cNvSpPr>
            <p:nvPr/>
          </p:nvSpPr>
          <p:spPr bwMode="auto">
            <a:xfrm>
              <a:off x="3401976" y="2023108"/>
              <a:ext cx="237811" cy="23781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50000" r="50000" b="50000"/>
              </a:path>
              <a:tileRect/>
            </a:gradFill>
            <a:ln w="3175">
              <a:solidFill>
                <a:schemeClr val="bg1">
                  <a:alpha val="26000"/>
                </a:schemeClr>
              </a:solid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39" name="Group 38"/>
          <p:cNvGrpSpPr/>
          <p:nvPr/>
        </p:nvGrpSpPr>
        <p:grpSpPr>
          <a:xfrm>
            <a:off x="4961622" y="1532064"/>
            <a:ext cx="500773" cy="500773"/>
            <a:chOff x="3370155" y="1991287"/>
            <a:chExt cx="301451" cy="301451"/>
          </a:xfrm>
        </p:grpSpPr>
        <p:sp>
          <p:nvSpPr>
            <p:cNvPr id="40" name="Oval 39"/>
            <p:cNvSpPr/>
            <p:nvPr/>
          </p:nvSpPr>
          <p:spPr>
            <a:xfrm>
              <a:off x="3370155" y="1991287"/>
              <a:ext cx="301451" cy="301451"/>
            </a:xfrm>
            <a:prstGeom prst="ellipse">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55"/>
            <p:cNvSpPr>
              <a:spLocks noEditPoints="1"/>
            </p:cNvSpPr>
            <p:nvPr/>
          </p:nvSpPr>
          <p:spPr bwMode="auto">
            <a:xfrm>
              <a:off x="3401976" y="2023108"/>
              <a:ext cx="237811" cy="23781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42" name="Group 41"/>
          <p:cNvGrpSpPr/>
          <p:nvPr/>
        </p:nvGrpSpPr>
        <p:grpSpPr>
          <a:xfrm>
            <a:off x="5596653" y="1889725"/>
            <a:ext cx="500773" cy="500773"/>
            <a:chOff x="3370155" y="1991287"/>
            <a:chExt cx="301451" cy="301451"/>
          </a:xfrm>
        </p:grpSpPr>
        <p:sp>
          <p:nvSpPr>
            <p:cNvPr id="43" name="Oval 42"/>
            <p:cNvSpPr/>
            <p:nvPr/>
          </p:nvSpPr>
          <p:spPr>
            <a:xfrm>
              <a:off x="3370155" y="1991287"/>
              <a:ext cx="301451" cy="301451"/>
            </a:xfrm>
            <a:prstGeom prst="ellipse">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55"/>
            <p:cNvSpPr>
              <a:spLocks noEditPoints="1"/>
            </p:cNvSpPr>
            <p:nvPr/>
          </p:nvSpPr>
          <p:spPr bwMode="auto">
            <a:xfrm>
              <a:off x="3401976" y="2023108"/>
              <a:ext cx="237811" cy="23781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45" name="Group 44"/>
          <p:cNvGrpSpPr/>
          <p:nvPr/>
        </p:nvGrpSpPr>
        <p:grpSpPr>
          <a:xfrm>
            <a:off x="6207564" y="2344545"/>
            <a:ext cx="500773" cy="500773"/>
            <a:chOff x="3370155" y="1991287"/>
            <a:chExt cx="301451" cy="301451"/>
          </a:xfrm>
        </p:grpSpPr>
        <p:sp>
          <p:nvSpPr>
            <p:cNvPr id="46" name="Oval 45"/>
            <p:cNvSpPr/>
            <p:nvPr/>
          </p:nvSpPr>
          <p:spPr>
            <a:xfrm>
              <a:off x="3370155" y="1991287"/>
              <a:ext cx="301451" cy="301451"/>
            </a:xfrm>
            <a:prstGeom prst="ellipse">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55"/>
            <p:cNvSpPr>
              <a:spLocks noEditPoints="1"/>
            </p:cNvSpPr>
            <p:nvPr/>
          </p:nvSpPr>
          <p:spPr bwMode="auto">
            <a:xfrm>
              <a:off x="3401976" y="2023108"/>
              <a:ext cx="237811" cy="23781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48" name="Group 47"/>
          <p:cNvGrpSpPr/>
          <p:nvPr/>
        </p:nvGrpSpPr>
        <p:grpSpPr>
          <a:xfrm>
            <a:off x="5538688" y="2797657"/>
            <a:ext cx="500773" cy="500773"/>
            <a:chOff x="3370155" y="1991287"/>
            <a:chExt cx="301451" cy="301451"/>
          </a:xfrm>
        </p:grpSpPr>
        <p:sp>
          <p:nvSpPr>
            <p:cNvPr id="49" name="Oval 48"/>
            <p:cNvSpPr/>
            <p:nvPr/>
          </p:nvSpPr>
          <p:spPr>
            <a:xfrm>
              <a:off x="3370155" y="1991287"/>
              <a:ext cx="301451" cy="301451"/>
            </a:xfrm>
            <a:prstGeom prst="ellipse">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55"/>
            <p:cNvSpPr>
              <a:spLocks noEditPoints="1"/>
            </p:cNvSpPr>
            <p:nvPr/>
          </p:nvSpPr>
          <p:spPr bwMode="auto">
            <a:xfrm>
              <a:off x="3401976" y="2023108"/>
              <a:ext cx="237811" cy="23781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51" name="Group 50"/>
          <p:cNvGrpSpPr/>
          <p:nvPr/>
        </p:nvGrpSpPr>
        <p:grpSpPr>
          <a:xfrm>
            <a:off x="4928206" y="3147480"/>
            <a:ext cx="500773" cy="500773"/>
            <a:chOff x="3370155" y="1991287"/>
            <a:chExt cx="301451" cy="301451"/>
          </a:xfrm>
        </p:grpSpPr>
        <p:sp>
          <p:nvSpPr>
            <p:cNvPr id="52" name="Oval 51"/>
            <p:cNvSpPr/>
            <p:nvPr/>
          </p:nvSpPr>
          <p:spPr>
            <a:xfrm>
              <a:off x="3370155" y="1991287"/>
              <a:ext cx="301451" cy="301451"/>
            </a:xfrm>
            <a:prstGeom prst="ellipse">
              <a:avLst/>
            </a:prstGeom>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5"/>
            <p:cNvSpPr>
              <a:spLocks noEditPoints="1"/>
            </p:cNvSpPr>
            <p:nvPr/>
          </p:nvSpPr>
          <p:spPr bwMode="auto">
            <a:xfrm>
              <a:off x="3401976" y="2023108"/>
              <a:ext cx="237811" cy="23781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55" name="TextBox 54"/>
          <p:cNvSpPr txBox="1"/>
          <p:nvPr/>
        </p:nvSpPr>
        <p:spPr>
          <a:xfrm>
            <a:off x="3787283" y="3564448"/>
            <a:ext cx="1499834" cy="307777"/>
          </a:xfrm>
          <a:prstGeom prst="rect">
            <a:avLst/>
          </a:prstGeom>
          <a:noFill/>
        </p:spPr>
        <p:txBody>
          <a:bodyPr wrap="none" rtlCol="0">
            <a:spAutoFit/>
          </a:bodyPr>
          <a:lstStyle/>
          <a:p>
            <a:r>
              <a:rPr lang="en-US" sz="1400" b="1" i="1" dirty="0" smtClean="0">
                <a:solidFill>
                  <a:schemeClr val="bg1"/>
                </a:solidFill>
              </a:rPr>
              <a:t>Internet of Things</a:t>
            </a:r>
            <a:endParaRPr lang="en-US" sz="1400" b="1" i="1" dirty="0">
              <a:solidFill>
                <a:schemeClr val="bg1"/>
              </a:solidFill>
            </a:endParaRPr>
          </a:p>
        </p:txBody>
      </p:sp>
      <p:sp>
        <p:nvSpPr>
          <p:cNvPr id="56" name="TextBox 55"/>
          <p:cNvSpPr txBox="1"/>
          <p:nvPr/>
        </p:nvSpPr>
        <p:spPr>
          <a:xfrm>
            <a:off x="3354290" y="2085260"/>
            <a:ext cx="2407582" cy="830997"/>
          </a:xfrm>
          <a:prstGeom prst="rect">
            <a:avLst/>
          </a:prstGeom>
          <a:noFill/>
        </p:spPr>
        <p:txBody>
          <a:bodyPr wrap="none" rtlCol="0">
            <a:spAutoFit/>
          </a:bodyPr>
          <a:lstStyle/>
          <a:p>
            <a:pPr algn="ctr"/>
            <a:r>
              <a:rPr lang="en-US" sz="2400" b="1" dirty="0" smtClean="0">
                <a:solidFill>
                  <a:schemeClr val="bg1"/>
                </a:solidFill>
                <a:effectLst>
                  <a:innerShdw dist="101600" dir="16200000">
                    <a:prstClr val="black">
                      <a:alpha val="50000"/>
                    </a:prstClr>
                  </a:innerShdw>
                </a:effectLst>
              </a:rPr>
              <a:t>Location-Based </a:t>
            </a:r>
          </a:p>
          <a:p>
            <a:pPr algn="ctr"/>
            <a:r>
              <a:rPr lang="en-US" sz="2400" b="1" dirty="0" smtClean="0">
                <a:solidFill>
                  <a:schemeClr val="bg1"/>
                </a:solidFill>
                <a:effectLst>
                  <a:innerShdw dist="101600" dir="16200000">
                    <a:prstClr val="black">
                      <a:alpha val="50000"/>
                    </a:prstClr>
                  </a:innerShdw>
                </a:effectLst>
              </a:rPr>
              <a:t>Digital Ecosystem</a:t>
            </a:r>
            <a:endParaRPr lang="en-US" sz="2400" b="1" dirty="0">
              <a:solidFill>
                <a:schemeClr val="bg1"/>
              </a:solidFill>
              <a:effectLst>
                <a:innerShdw dist="101600" dir="16200000">
                  <a:prstClr val="black">
                    <a:alpha val="50000"/>
                  </a:prstClr>
                </a:innerShdw>
              </a:effectLst>
            </a:endParaRPr>
          </a:p>
        </p:txBody>
      </p:sp>
      <p:sp>
        <p:nvSpPr>
          <p:cNvPr id="57" name="TextBox 56"/>
          <p:cNvSpPr txBox="1"/>
          <p:nvPr/>
        </p:nvSpPr>
        <p:spPr>
          <a:xfrm>
            <a:off x="5086173" y="1342693"/>
            <a:ext cx="1405801" cy="302955"/>
          </a:xfrm>
          <a:prstGeom prst="roundRect">
            <a:avLst>
              <a:gd name="adj" fmla="val 50000"/>
            </a:avLst>
          </a:prstGeom>
          <a:gradFill flip="none" rotWithShape="1">
            <a:gsLst>
              <a:gs pos="0">
                <a:schemeClr val="accent1">
                  <a:lumMod val="89000"/>
                  <a:alpha val="45000"/>
                </a:schemeClr>
              </a:gs>
              <a:gs pos="23000">
                <a:schemeClr val="accent1">
                  <a:lumMod val="89000"/>
                </a:schemeClr>
              </a:gs>
              <a:gs pos="69000">
                <a:schemeClr val="accent1">
                  <a:lumMod val="75000"/>
                </a:schemeClr>
              </a:gs>
              <a:gs pos="97000">
                <a:schemeClr val="accent1">
                  <a:lumMod val="70000"/>
                  <a:alpha val="60000"/>
                </a:schemeClr>
              </a:gs>
            </a:gsLst>
            <a:path path="circle">
              <a:fillToRect l="50000" t="50000" r="50000" b="50000"/>
            </a:path>
            <a:tileRect/>
          </a:gradFill>
          <a:effectLst>
            <a:outerShdw blurRad="50800" dist="38100" dir="2700000" algn="tl" rotWithShape="0">
              <a:prstClr val="black">
                <a:alpha val="40000"/>
              </a:prstClr>
            </a:outerShdw>
          </a:effectLst>
        </p:spPr>
        <p:txBody>
          <a:bodyPr wrap="square" lIns="0" tIns="0" rIns="0" bIns="0" rtlCol="0" anchor="ctr">
            <a:spAutoFit/>
          </a:bodyPr>
          <a:lstStyle/>
          <a:p>
            <a:pPr algn="ctr"/>
            <a:r>
              <a:rPr lang="en-US" sz="1400" b="1" dirty="0" smtClean="0">
                <a:solidFill>
                  <a:schemeClr val="bg1"/>
                </a:solidFill>
                <a:effectLst>
                  <a:innerShdw blurRad="63500" dist="25400" dir="13500000">
                    <a:prstClr val="black">
                      <a:alpha val="50000"/>
                    </a:prstClr>
                  </a:innerShdw>
                </a:effectLst>
              </a:rPr>
              <a:t>Smart Grid</a:t>
            </a:r>
            <a:endParaRPr lang="en-US" sz="1400" b="1" dirty="0">
              <a:solidFill>
                <a:schemeClr val="bg1"/>
              </a:solidFill>
              <a:effectLst>
                <a:innerShdw blurRad="63500" dist="25400" dir="13500000">
                  <a:prstClr val="black">
                    <a:alpha val="50000"/>
                  </a:prstClr>
                </a:innerShdw>
              </a:effectLst>
            </a:endParaRPr>
          </a:p>
        </p:txBody>
      </p:sp>
      <p:sp>
        <p:nvSpPr>
          <p:cNvPr id="59" name="TextBox 58"/>
          <p:cNvSpPr txBox="1"/>
          <p:nvPr/>
        </p:nvSpPr>
        <p:spPr>
          <a:xfrm>
            <a:off x="7257962" y="2910516"/>
            <a:ext cx="1405801" cy="302955"/>
          </a:xfrm>
          <a:prstGeom prst="roundRect">
            <a:avLst>
              <a:gd name="adj" fmla="val 50000"/>
            </a:avLst>
          </a:prstGeom>
          <a:gradFill flip="none" rotWithShape="1">
            <a:gsLst>
              <a:gs pos="0">
                <a:schemeClr val="accent1">
                  <a:lumMod val="89000"/>
                  <a:alpha val="45000"/>
                </a:schemeClr>
              </a:gs>
              <a:gs pos="23000">
                <a:schemeClr val="accent1">
                  <a:lumMod val="89000"/>
                </a:schemeClr>
              </a:gs>
              <a:gs pos="69000">
                <a:schemeClr val="accent1">
                  <a:lumMod val="75000"/>
                </a:schemeClr>
              </a:gs>
              <a:gs pos="97000">
                <a:schemeClr val="accent1">
                  <a:lumMod val="70000"/>
                  <a:alpha val="60000"/>
                </a:schemeClr>
              </a:gs>
            </a:gsLst>
            <a:path path="circle">
              <a:fillToRect l="50000" t="50000" r="50000" b="50000"/>
            </a:path>
            <a:tileRect/>
          </a:gradFill>
          <a:effectLst>
            <a:outerShdw blurRad="50800" dist="38100" dir="2700000" algn="tl" rotWithShape="0">
              <a:prstClr val="black">
                <a:alpha val="40000"/>
              </a:prstClr>
            </a:outerShdw>
          </a:effectLst>
        </p:spPr>
        <p:txBody>
          <a:bodyPr wrap="square" lIns="0" tIns="0" rIns="0" bIns="0" rtlCol="0" anchor="ctr">
            <a:spAutoFit/>
          </a:bodyPr>
          <a:lstStyle/>
          <a:p>
            <a:pPr algn="ctr"/>
            <a:r>
              <a:rPr lang="en-US" sz="1400" b="1" dirty="0" smtClean="0">
                <a:solidFill>
                  <a:schemeClr val="bg1"/>
                </a:solidFill>
                <a:effectLst>
                  <a:innerShdw blurRad="63500" dist="25400" dir="13500000">
                    <a:prstClr val="black">
                      <a:alpha val="50000"/>
                    </a:prstClr>
                  </a:innerShdw>
                </a:effectLst>
              </a:rPr>
              <a:t>Smart Utilities</a:t>
            </a:r>
            <a:endParaRPr lang="en-US" sz="1400" b="1" dirty="0">
              <a:solidFill>
                <a:schemeClr val="bg1"/>
              </a:solidFill>
              <a:effectLst>
                <a:innerShdw blurRad="63500" dist="25400" dir="13500000">
                  <a:prstClr val="black">
                    <a:alpha val="50000"/>
                  </a:prstClr>
                </a:innerShdw>
              </a:effectLst>
            </a:endParaRPr>
          </a:p>
        </p:txBody>
      </p:sp>
      <p:sp>
        <p:nvSpPr>
          <p:cNvPr id="61" name="Rounded Rectangle 60"/>
          <p:cNvSpPr/>
          <p:nvPr/>
        </p:nvSpPr>
        <p:spPr>
          <a:xfrm>
            <a:off x="-89506" y="461931"/>
            <a:ext cx="5705831" cy="403509"/>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The Future–</a:t>
            </a:r>
            <a:r>
              <a:rPr lang="en-US" sz="2000" b="1" i="1" spc="-70" dirty="0" smtClean="0">
                <a:solidFill>
                  <a:schemeClr val="accent1">
                    <a:lumMod val="75000"/>
                  </a:schemeClr>
                </a:solidFill>
                <a:effectLst>
                  <a:innerShdw blurRad="63500" dist="50800" dir="16200000">
                    <a:prstClr val="black">
                      <a:alpha val="40000"/>
                    </a:prstClr>
                  </a:innerShdw>
                </a:effectLst>
                <a:ea typeface="Arial" charset="0"/>
                <a:cs typeface="Arial" charset="0"/>
              </a:rPr>
              <a:t>Connected Smart Communities </a:t>
            </a:r>
            <a:endParaRPr lang="en-US" sz="2000" b="1" i="1" spc="-70" dirty="0">
              <a:solidFill>
                <a:schemeClr val="accent1">
                  <a:lumMod val="75000"/>
                </a:schemeClr>
              </a:solidFill>
              <a:effectLst>
                <a:innerShdw blurRad="63500" dist="50800" dir="16200000">
                  <a:prstClr val="black">
                    <a:alpha val="40000"/>
                  </a:prstClr>
                </a:innerShdw>
              </a:effectLst>
              <a:ea typeface="Arial" charset="0"/>
              <a:cs typeface="Arial" charset="0"/>
            </a:endParaRPr>
          </a:p>
        </p:txBody>
      </p:sp>
      <p:grpSp>
        <p:nvGrpSpPr>
          <p:cNvPr id="247" name="Group 246"/>
          <p:cNvGrpSpPr/>
          <p:nvPr/>
        </p:nvGrpSpPr>
        <p:grpSpPr>
          <a:xfrm>
            <a:off x="1108503" y="2884694"/>
            <a:ext cx="1583216" cy="1084512"/>
            <a:chOff x="1110065" y="2896396"/>
            <a:chExt cx="1411469" cy="1014396"/>
          </a:xfrm>
        </p:grpSpPr>
        <p:sp>
          <p:nvSpPr>
            <p:cNvPr id="248" name="bk object 55"/>
            <p:cNvSpPr/>
            <p:nvPr/>
          </p:nvSpPr>
          <p:spPr>
            <a:xfrm>
              <a:off x="1730368" y="3093160"/>
              <a:ext cx="121871" cy="656420"/>
            </a:xfrm>
            <a:custGeom>
              <a:avLst/>
              <a:gdLst/>
              <a:ahLst/>
              <a:cxnLst/>
              <a:rect l="l" t="t" r="r" b="b"/>
              <a:pathLst>
                <a:path w="451485" h="1909445">
                  <a:moveTo>
                    <a:pt x="0" y="1909406"/>
                  </a:moveTo>
                  <a:lnTo>
                    <a:pt x="451281" y="1909406"/>
                  </a:lnTo>
                  <a:lnTo>
                    <a:pt x="451281" y="0"/>
                  </a:lnTo>
                  <a:lnTo>
                    <a:pt x="0" y="0"/>
                  </a:lnTo>
                  <a:lnTo>
                    <a:pt x="0" y="1909406"/>
                  </a:lnTo>
                  <a:close/>
                </a:path>
              </a:pathLst>
            </a:custGeom>
            <a:solidFill>
              <a:srgbClr val="C9E6F4"/>
            </a:solidFill>
          </p:spPr>
          <p:txBody>
            <a:bodyPr wrap="square" lIns="0" tIns="0" rIns="0" bIns="0" rtlCol="0"/>
            <a:lstStyle/>
            <a:p>
              <a:endParaRPr/>
            </a:p>
          </p:txBody>
        </p:sp>
        <p:sp>
          <p:nvSpPr>
            <p:cNvPr id="249" name="bk object 57"/>
            <p:cNvSpPr/>
            <p:nvPr/>
          </p:nvSpPr>
          <p:spPr>
            <a:xfrm>
              <a:off x="1582113" y="2986631"/>
              <a:ext cx="139012" cy="762949"/>
            </a:xfrm>
            <a:custGeom>
              <a:avLst/>
              <a:gdLst/>
              <a:ahLst/>
              <a:cxnLst/>
              <a:rect l="l" t="t" r="r" b="b"/>
              <a:pathLst>
                <a:path w="514985" h="2219325">
                  <a:moveTo>
                    <a:pt x="0" y="2219286"/>
                  </a:moveTo>
                  <a:lnTo>
                    <a:pt x="514616" y="2219286"/>
                  </a:lnTo>
                  <a:lnTo>
                    <a:pt x="514616" y="0"/>
                  </a:lnTo>
                  <a:lnTo>
                    <a:pt x="0" y="0"/>
                  </a:lnTo>
                  <a:lnTo>
                    <a:pt x="0" y="2219286"/>
                  </a:lnTo>
                  <a:close/>
                </a:path>
              </a:pathLst>
            </a:custGeom>
            <a:solidFill>
              <a:srgbClr val="C9E6F4"/>
            </a:solidFill>
          </p:spPr>
          <p:txBody>
            <a:bodyPr wrap="square" lIns="0" tIns="0" rIns="0" bIns="0" rtlCol="0"/>
            <a:lstStyle/>
            <a:p>
              <a:endParaRPr/>
            </a:p>
          </p:txBody>
        </p:sp>
        <p:sp>
          <p:nvSpPr>
            <p:cNvPr id="250" name="bk object 59"/>
            <p:cNvSpPr/>
            <p:nvPr/>
          </p:nvSpPr>
          <p:spPr>
            <a:xfrm>
              <a:off x="1627876" y="3091084"/>
              <a:ext cx="58622" cy="0"/>
            </a:xfrm>
            <a:custGeom>
              <a:avLst/>
              <a:gdLst/>
              <a:ahLst/>
              <a:cxnLst/>
              <a:rect l="l" t="t" r="r" b="b"/>
              <a:pathLst>
                <a:path w="217170">
                  <a:moveTo>
                    <a:pt x="0" y="0"/>
                  </a:moveTo>
                  <a:lnTo>
                    <a:pt x="217157" y="0"/>
                  </a:lnTo>
                </a:path>
              </a:pathLst>
            </a:custGeom>
            <a:ln w="31254">
              <a:solidFill>
                <a:srgbClr val="92CFEC"/>
              </a:solidFill>
            </a:ln>
          </p:spPr>
          <p:txBody>
            <a:bodyPr wrap="square" lIns="0" tIns="0" rIns="0" bIns="0" rtlCol="0"/>
            <a:lstStyle/>
            <a:p>
              <a:endParaRPr/>
            </a:p>
          </p:txBody>
        </p:sp>
        <p:sp>
          <p:nvSpPr>
            <p:cNvPr id="251" name="bk object 60"/>
            <p:cNvSpPr/>
            <p:nvPr/>
          </p:nvSpPr>
          <p:spPr>
            <a:xfrm>
              <a:off x="1700841" y="3085930"/>
              <a:ext cx="10456" cy="10478"/>
            </a:xfrm>
            <a:custGeom>
              <a:avLst/>
              <a:gdLst/>
              <a:ahLst/>
              <a:cxnLst/>
              <a:rect l="l" t="t" r="r" b="b"/>
              <a:pathLst>
                <a:path w="38735" h="30480">
                  <a:moveTo>
                    <a:pt x="0" y="14992"/>
                  </a:moveTo>
                  <a:lnTo>
                    <a:pt x="38671" y="14992"/>
                  </a:lnTo>
                </a:path>
              </a:pathLst>
            </a:custGeom>
            <a:ln w="31254">
              <a:solidFill>
                <a:srgbClr val="92CFEC"/>
              </a:solidFill>
            </a:ln>
          </p:spPr>
          <p:txBody>
            <a:bodyPr wrap="square" lIns="0" tIns="0" rIns="0" bIns="0" rtlCol="0"/>
            <a:lstStyle/>
            <a:p>
              <a:endParaRPr/>
            </a:p>
          </p:txBody>
        </p:sp>
        <p:sp>
          <p:nvSpPr>
            <p:cNvPr id="252" name="bk object 61"/>
            <p:cNvSpPr/>
            <p:nvPr/>
          </p:nvSpPr>
          <p:spPr>
            <a:xfrm>
              <a:off x="1596460" y="3119114"/>
              <a:ext cx="90161" cy="0"/>
            </a:xfrm>
            <a:custGeom>
              <a:avLst/>
              <a:gdLst/>
              <a:ahLst/>
              <a:cxnLst/>
              <a:rect l="l" t="t" r="r" b="b"/>
              <a:pathLst>
                <a:path w="334010">
                  <a:moveTo>
                    <a:pt x="0" y="0"/>
                  </a:moveTo>
                  <a:lnTo>
                    <a:pt x="333540" y="0"/>
                  </a:lnTo>
                </a:path>
              </a:pathLst>
            </a:custGeom>
            <a:ln w="31254">
              <a:solidFill>
                <a:srgbClr val="92CFEC"/>
              </a:solidFill>
            </a:ln>
          </p:spPr>
          <p:txBody>
            <a:bodyPr wrap="square" lIns="0" tIns="0" rIns="0" bIns="0" rtlCol="0"/>
            <a:lstStyle/>
            <a:p>
              <a:endParaRPr/>
            </a:p>
          </p:txBody>
        </p:sp>
        <p:sp>
          <p:nvSpPr>
            <p:cNvPr id="253" name="bk object 62"/>
            <p:cNvSpPr/>
            <p:nvPr/>
          </p:nvSpPr>
          <p:spPr>
            <a:xfrm>
              <a:off x="1700841" y="3113959"/>
              <a:ext cx="10456" cy="10478"/>
            </a:xfrm>
            <a:custGeom>
              <a:avLst/>
              <a:gdLst/>
              <a:ahLst/>
              <a:cxnLst/>
              <a:rect l="l" t="t" r="r" b="b"/>
              <a:pathLst>
                <a:path w="38735" h="30480">
                  <a:moveTo>
                    <a:pt x="0" y="14992"/>
                  </a:moveTo>
                  <a:lnTo>
                    <a:pt x="38671" y="14992"/>
                  </a:lnTo>
                </a:path>
              </a:pathLst>
            </a:custGeom>
            <a:ln w="31254">
              <a:solidFill>
                <a:srgbClr val="92CFEC"/>
              </a:solidFill>
            </a:ln>
          </p:spPr>
          <p:txBody>
            <a:bodyPr wrap="square" lIns="0" tIns="0" rIns="0" bIns="0" rtlCol="0"/>
            <a:lstStyle/>
            <a:p>
              <a:endParaRPr/>
            </a:p>
          </p:txBody>
        </p:sp>
        <p:sp>
          <p:nvSpPr>
            <p:cNvPr id="254" name="bk object 63"/>
            <p:cNvSpPr/>
            <p:nvPr/>
          </p:nvSpPr>
          <p:spPr>
            <a:xfrm>
              <a:off x="1596460" y="3147143"/>
              <a:ext cx="90161" cy="0"/>
            </a:xfrm>
            <a:custGeom>
              <a:avLst/>
              <a:gdLst/>
              <a:ahLst/>
              <a:cxnLst/>
              <a:rect l="l" t="t" r="r" b="b"/>
              <a:pathLst>
                <a:path w="334010">
                  <a:moveTo>
                    <a:pt x="0" y="0"/>
                  </a:moveTo>
                  <a:lnTo>
                    <a:pt x="333540" y="0"/>
                  </a:lnTo>
                </a:path>
              </a:pathLst>
            </a:custGeom>
            <a:ln w="31254">
              <a:solidFill>
                <a:srgbClr val="92CFEC"/>
              </a:solidFill>
            </a:ln>
          </p:spPr>
          <p:txBody>
            <a:bodyPr wrap="square" lIns="0" tIns="0" rIns="0" bIns="0" rtlCol="0"/>
            <a:lstStyle/>
            <a:p>
              <a:endParaRPr/>
            </a:p>
          </p:txBody>
        </p:sp>
        <p:sp>
          <p:nvSpPr>
            <p:cNvPr id="255" name="bk object 64"/>
            <p:cNvSpPr/>
            <p:nvPr/>
          </p:nvSpPr>
          <p:spPr>
            <a:xfrm>
              <a:off x="1700841" y="3141989"/>
              <a:ext cx="10456" cy="10478"/>
            </a:xfrm>
            <a:custGeom>
              <a:avLst/>
              <a:gdLst/>
              <a:ahLst/>
              <a:cxnLst/>
              <a:rect l="l" t="t" r="r" b="b"/>
              <a:pathLst>
                <a:path w="38735" h="30480">
                  <a:moveTo>
                    <a:pt x="0" y="14992"/>
                  </a:moveTo>
                  <a:lnTo>
                    <a:pt x="38671" y="14992"/>
                  </a:lnTo>
                </a:path>
              </a:pathLst>
            </a:custGeom>
            <a:ln w="31254">
              <a:solidFill>
                <a:srgbClr val="92CFEC"/>
              </a:solidFill>
            </a:ln>
          </p:spPr>
          <p:txBody>
            <a:bodyPr wrap="square" lIns="0" tIns="0" rIns="0" bIns="0" rtlCol="0"/>
            <a:lstStyle/>
            <a:p>
              <a:endParaRPr/>
            </a:p>
          </p:txBody>
        </p:sp>
        <p:sp>
          <p:nvSpPr>
            <p:cNvPr id="256" name="bk object 65"/>
            <p:cNvSpPr/>
            <p:nvPr/>
          </p:nvSpPr>
          <p:spPr>
            <a:xfrm>
              <a:off x="1596460" y="3175172"/>
              <a:ext cx="90161" cy="0"/>
            </a:xfrm>
            <a:custGeom>
              <a:avLst/>
              <a:gdLst/>
              <a:ahLst/>
              <a:cxnLst/>
              <a:rect l="l" t="t" r="r" b="b"/>
              <a:pathLst>
                <a:path w="334010">
                  <a:moveTo>
                    <a:pt x="0" y="0"/>
                  </a:moveTo>
                  <a:lnTo>
                    <a:pt x="333540" y="0"/>
                  </a:lnTo>
                </a:path>
              </a:pathLst>
            </a:custGeom>
            <a:ln w="31254">
              <a:solidFill>
                <a:srgbClr val="92CFEC"/>
              </a:solidFill>
            </a:ln>
          </p:spPr>
          <p:txBody>
            <a:bodyPr wrap="square" lIns="0" tIns="0" rIns="0" bIns="0" rtlCol="0"/>
            <a:lstStyle/>
            <a:p>
              <a:endParaRPr/>
            </a:p>
          </p:txBody>
        </p:sp>
        <p:sp>
          <p:nvSpPr>
            <p:cNvPr id="257" name="bk object 66"/>
            <p:cNvSpPr/>
            <p:nvPr/>
          </p:nvSpPr>
          <p:spPr>
            <a:xfrm>
              <a:off x="1700841" y="3170018"/>
              <a:ext cx="10456" cy="10478"/>
            </a:xfrm>
            <a:custGeom>
              <a:avLst/>
              <a:gdLst/>
              <a:ahLst/>
              <a:cxnLst/>
              <a:rect l="l" t="t" r="r" b="b"/>
              <a:pathLst>
                <a:path w="38735" h="30480">
                  <a:moveTo>
                    <a:pt x="0" y="14992"/>
                  </a:moveTo>
                  <a:lnTo>
                    <a:pt x="38671" y="14992"/>
                  </a:lnTo>
                </a:path>
              </a:pathLst>
            </a:custGeom>
            <a:ln w="31254">
              <a:solidFill>
                <a:srgbClr val="92CFEC"/>
              </a:solidFill>
            </a:ln>
          </p:spPr>
          <p:txBody>
            <a:bodyPr wrap="square" lIns="0" tIns="0" rIns="0" bIns="0" rtlCol="0"/>
            <a:lstStyle/>
            <a:p>
              <a:endParaRPr/>
            </a:p>
          </p:txBody>
        </p:sp>
        <p:sp>
          <p:nvSpPr>
            <p:cNvPr id="258" name="bk object 67"/>
            <p:cNvSpPr/>
            <p:nvPr/>
          </p:nvSpPr>
          <p:spPr>
            <a:xfrm>
              <a:off x="1596460" y="3203206"/>
              <a:ext cx="90161" cy="0"/>
            </a:xfrm>
            <a:custGeom>
              <a:avLst/>
              <a:gdLst/>
              <a:ahLst/>
              <a:cxnLst/>
              <a:rect l="l" t="t" r="r" b="b"/>
              <a:pathLst>
                <a:path w="334010">
                  <a:moveTo>
                    <a:pt x="0" y="0"/>
                  </a:moveTo>
                  <a:lnTo>
                    <a:pt x="333540" y="0"/>
                  </a:lnTo>
                </a:path>
              </a:pathLst>
            </a:custGeom>
            <a:ln w="31254">
              <a:solidFill>
                <a:srgbClr val="92CFEC"/>
              </a:solidFill>
            </a:ln>
          </p:spPr>
          <p:txBody>
            <a:bodyPr wrap="square" lIns="0" tIns="0" rIns="0" bIns="0" rtlCol="0"/>
            <a:lstStyle/>
            <a:p>
              <a:endParaRPr/>
            </a:p>
          </p:txBody>
        </p:sp>
        <p:sp>
          <p:nvSpPr>
            <p:cNvPr id="259" name="bk object 68"/>
            <p:cNvSpPr/>
            <p:nvPr/>
          </p:nvSpPr>
          <p:spPr>
            <a:xfrm>
              <a:off x="1700841" y="3198052"/>
              <a:ext cx="10456" cy="10478"/>
            </a:xfrm>
            <a:custGeom>
              <a:avLst/>
              <a:gdLst/>
              <a:ahLst/>
              <a:cxnLst/>
              <a:rect l="l" t="t" r="r" b="b"/>
              <a:pathLst>
                <a:path w="38735" h="30480">
                  <a:moveTo>
                    <a:pt x="0" y="14992"/>
                  </a:moveTo>
                  <a:lnTo>
                    <a:pt x="38671" y="14992"/>
                  </a:lnTo>
                </a:path>
              </a:pathLst>
            </a:custGeom>
            <a:ln w="31254">
              <a:solidFill>
                <a:srgbClr val="92CFEC"/>
              </a:solidFill>
            </a:ln>
          </p:spPr>
          <p:txBody>
            <a:bodyPr wrap="square" lIns="0" tIns="0" rIns="0" bIns="0" rtlCol="0"/>
            <a:lstStyle/>
            <a:p>
              <a:endParaRPr/>
            </a:p>
          </p:txBody>
        </p:sp>
        <p:sp>
          <p:nvSpPr>
            <p:cNvPr id="260" name="bk object 69"/>
            <p:cNvSpPr/>
            <p:nvPr/>
          </p:nvSpPr>
          <p:spPr>
            <a:xfrm>
              <a:off x="1596460" y="3231235"/>
              <a:ext cx="58622" cy="0"/>
            </a:xfrm>
            <a:custGeom>
              <a:avLst/>
              <a:gdLst/>
              <a:ahLst/>
              <a:cxnLst/>
              <a:rect l="l" t="t" r="r" b="b"/>
              <a:pathLst>
                <a:path w="217170">
                  <a:moveTo>
                    <a:pt x="0" y="0"/>
                  </a:moveTo>
                  <a:lnTo>
                    <a:pt x="217157" y="0"/>
                  </a:lnTo>
                </a:path>
              </a:pathLst>
            </a:custGeom>
            <a:ln w="31254">
              <a:solidFill>
                <a:srgbClr val="92CFEC"/>
              </a:solidFill>
            </a:ln>
          </p:spPr>
          <p:txBody>
            <a:bodyPr wrap="square" lIns="0" tIns="0" rIns="0" bIns="0" rtlCol="0"/>
            <a:lstStyle/>
            <a:p>
              <a:endParaRPr/>
            </a:p>
          </p:txBody>
        </p:sp>
        <p:sp>
          <p:nvSpPr>
            <p:cNvPr id="261" name="bk object 70"/>
            <p:cNvSpPr/>
            <p:nvPr/>
          </p:nvSpPr>
          <p:spPr>
            <a:xfrm>
              <a:off x="1596460" y="3259265"/>
              <a:ext cx="90161" cy="0"/>
            </a:xfrm>
            <a:custGeom>
              <a:avLst/>
              <a:gdLst/>
              <a:ahLst/>
              <a:cxnLst/>
              <a:rect l="l" t="t" r="r" b="b"/>
              <a:pathLst>
                <a:path w="334010">
                  <a:moveTo>
                    <a:pt x="0" y="0"/>
                  </a:moveTo>
                  <a:lnTo>
                    <a:pt x="333540" y="0"/>
                  </a:lnTo>
                </a:path>
              </a:pathLst>
            </a:custGeom>
            <a:ln w="31254">
              <a:solidFill>
                <a:srgbClr val="92CFEC"/>
              </a:solidFill>
            </a:ln>
          </p:spPr>
          <p:txBody>
            <a:bodyPr wrap="square" lIns="0" tIns="0" rIns="0" bIns="0" rtlCol="0"/>
            <a:lstStyle/>
            <a:p>
              <a:endParaRPr/>
            </a:p>
          </p:txBody>
        </p:sp>
        <p:sp>
          <p:nvSpPr>
            <p:cNvPr id="262" name="bk object 71"/>
            <p:cNvSpPr/>
            <p:nvPr/>
          </p:nvSpPr>
          <p:spPr>
            <a:xfrm>
              <a:off x="1700841" y="3254111"/>
              <a:ext cx="10456" cy="10478"/>
            </a:xfrm>
            <a:custGeom>
              <a:avLst/>
              <a:gdLst/>
              <a:ahLst/>
              <a:cxnLst/>
              <a:rect l="l" t="t" r="r" b="b"/>
              <a:pathLst>
                <a:path w="38735" h="30480">
                  <a:moveTo>
                    <a:pt x="0" y="14992"/>
                  </a:moveTo>
                  <a:lnTo>
                    <a:pt x="38671" y="14992"/>
                  </a:lnTo>
                </a:path>
              </a:pathLst>
            </a:custGeom>
            <a:ln w="31254">
              <a:solidFill>
                <a:srgbClr val="92CFEC"/>
              </a:solidFill>
            </a:ln>
          </p:spPr>
          <p:txBody>
            <a:bodyPr wrap="square" lIns="0" tIns="0" rIns="0" bIns="0" rtlCol="0"/>
            <a:lstStyle/>
            <a:p>
              <a:endParaRPr/>
            </a:p>
          </p:txBody>
        </p:sp>
        <p:sp>
          <p:nvSpPr>
            <p:cNvPr id="263" name="bk object 72"/>
            <p:cNvSpPr/>
            <p:nvPr/>
          </p:nvSpPr>
          <p:spPr>
            <a:xfrm>
              <a:off x="1633625" y="3287294"/>
              <a:ext cx="52965" cy="0"/>
            </a:xfrm>
            <a:custGeom>
              <a:avLst/>
              <a:gdLst/>
              <a:ahLst/>
              <a:cxnLst/>
              <a:rect l="l" t="t" r="r" b="b"/>
              <a:pathLst>
                <a:path w="196214">
                  <a:moveTo>
                    <a:pt x="0" y="0"/>
                  </a:moveTo>
                  <a:lnTo>
                    <a:pt x="195859" y="0"/>
                  </a:lnTo>
                </a:path>
              </a:pathLst>
            </a:custGeom>
            <a:ln w="31254">
              <a:solidFill>
                <a:srgbClr val="92CFEC"/>
              </a:solidFill>
            </a:ln>
          </p:spPr>
          <p:txBody>
            <a:bodyPr wrap="square" lIns="0" tIns="0" rIns="0" bIns="0" rtlCol="0"/>
            <a:lstStyle/>
            <a:p>
              <a:endParaRPr/>
            </a:p>
          </p:txBody>
        </p:sp>
        <p:sp>
          <p:nvSpPr>
            <p:cNvPr id="264" name="bk object 73"/>
            <p:cNvSpPr/>
            <p:nvPr/>
          </p:nvSpPr>
          <p:spPr>
            <a:xfrm>
              <a:off x="1700841" y="3282140"/>
              <a:ext cx="10456" cy="10478"/>
            </a:xfrm>
            <a:custGeom>
              <a:avLst/>
              <a:gdLst/>
              <a:ahLst/>
              <a:cxnLst/>
              <a:rect l="l" t="t" r="r" b="b"/>
              <a:pathLst>
                <a:path w="38735" h="30480">
                  <a:moveTo>
                    <a:pt x="0" y="14992"/>
                  </a:moveTo>
                  <a:lnTo>
                    <a:pt x="38671" y="14992"/>
                  </a:lnTo>
                </a:path>
              </a:pathLst>
            </a:custGeom>
            <a:ln w="31254">
              <a:solidFill>
                <a:srgbClr val="92CFEC"/>
              </a:solidFill>
            </a:ln>
          </p:spPr>
          <p:txBody>
            <a:bodyPr wrap="square" lIns="0" tIns="0" rIns="0" bIns="0" rtlCol="0"/>
            <a:lstStyle/>
            <a:p>
              <a:endParaRPr/>
            </a:p>
          </p:txBody>
        </p:sp>
        <p:sp>
          <p:nvSpPr>
            <p:cNvPr id="265" name="bk object 74"/>
            <p:cNvSpPr/>
            <p:nvPr/>
          </p:nvSpPr>
          <p:spPr>
            <a:xfrm>
              <a:off x="1633625" y="3315323"/>
              <a:ext cx="52965" cy="0"/>
            </a:xfrm>
            <a:custGeom>
              <a:avLst/>
              <a:gdLst/>
              <a:ahLst/>
              <a:cxnLst/>
              <a:rect l="l" t="t" r="r" b="b"/>
              <a:pathLst>
                <a:path w="196214">
                  <a:moveTo>
                    <a:pt x="0" y="0"/>
                  </a:moveTo>
                  <a:lnTo>
                    <a:pt x="195859" y="0"/>
                  </a:lnTo>
                </a:path>
              </a:pathLst>
            </a:custGeom>
            <a:ln w="31254">
              <a:solidFill>
                <a:srgbClr val="92CFEC"/>
              </a:solidFill>
            </a:ln>
          </p:spPr>
          <p:txBody>
            <a:bodyPr wrap="square" lIns="0" tIns="0" rIns="0" bIns="0" rtlCol="0"/>
            <a:lstStyle/>
            <a:p>
              <a:endParaRPr/>
            </a:p>
          </p:txBody>
        </p:sp>
        <p:sp>
          <p:nvSpPr>
            <p:cNvPr id="266" name="bk object 75"/>
            <p:cNvSpPr/>
            <p:nvPr/>
          </p:nvSpPr>
          <p:spPr>
            <a:xfrm>
              <a:off x="1700841" y="3310169"/>
              <a:ext cx="10456" cy="10478"/>
            </a:xfrm>
            <a:custGeom>
              <a:avLst/>
              <a:gdLst/>
              <a:ahLst/>
              <a:cxnLst/>
              <a:rect l="l" t="t" r="r" b="b"/>
              <a:pathLst>
                <a:path w="38735" h="30480">
                  <a:moveTo>
                    <a:pt x="0" y="14992"/>
                  </a:moveTo>
                  <a:lnTo>
                    <a:pt x="38671" y="14992"/>
                  </a:lnTo>
                </a:path>
              </a:pathLst>
            </a:custGeom>
            <a:ln w="31254">
              <a:solidFill>
                <a:srgbClr val="92CFEC"/>
              </a:solidFill>
            </a:ln>
          </p:spPr>
          <p:txBody>
            <a:bodyPr wrap="square" lIns="0" tIns="0" rIns="0" bIns="0" rtlCol="0"/>
            <a:lstStyle/>
            <a:p>
              <a:endParaRPr/>
            </a:p>
          </p:txBody>
        </p:sp>
        <p:sp>
          <p:nvSpPr>
            <p:cNvPr id="267" name="bk object 76"/>
            <p:cNvSpPr/>
            <p:nvPr/>
          </p:nvSpPr>
          <p:spPr>
            <a:xfrm>
              <a:off x="1633625" y="3343355"/>
              <a:ext cx="52965" cy="0"/>
            </a:xfrm>
            <a:custGeom>
              <a:avLst/>
              <a:gdLst/>
              <a:ahLst/>
              <a:cxnLst/>
              <a:rect l="l" t="t" r="r" b="b"/>
              <a:pathLst>
                <a:path w="196214">
                  <a:moveTo>
                    <a:pt x="0" y="0"/>
                  </a:moveTo>
                  <a:lnTo>
                    <a:pt x="195859" y="0"/>
                  </a:lnTo>
                </a:path>
              </a:pathLst>
            </a:custGeom>
            <a:ln w="31242">
              <a:solidFill>
                <a:srgbClr val="92CFEC"/>
              </a:solidFill>
            </a:ln>
          </p:spPr>
          <p:txBody>
            <a:bodyPr wrap="square" lIns="0" tIns="0" rIns="0" bIns="0" rtlCol="0"/>
            <a:lstStyle/>
            <a:p>
              <a:endParaRPr/>
            </a:p>
          </p:txBody>
        </p:sp>
        <p:sp>
          <p:nvSpPr>
            <p:cNvPr id="268" name="bk object 77"/>
            <p:cNvSpPr/>
            <p:nvPr/>
          </p:nvSpPr>
          <p:spPr>
            <a:xfrm>
              <a:off x="1700841" y="3338203"/>
              <a:ext cx="10456" cy="10478"/>
            </a:xfrm>
            <a:custGeom>
              <a:avLst/>
              <a:gdLst/>
              <a:ahLst/>
              <a:cxnLst/>
              <a:rect l="l" t="t" r="r" b="b"/>
              <a:pathLst>
                <a:path w="38735" h="30480">
                  <a:moveTo>
                    <a:pt x="0" y="14986"/>
                  </a:moveTo>
                  <a:lnTo>
                    <a:pt x="38671" y="14986"/>
                  </a:lnTo>
                </a:path>
              </a:pathLst>
            </a:custGeom>
            <a:ln w="31242">
              <a:solidFill>
                <a:srgbClr val="92CFEC"/>
              </a:solidFill>
            </a:ln>
          </p:spPr>
          <p:txBody>
            <a:bodyPr wrap="square" lIns="0" tIns="0" rIns="0" bIns="0" rtlCol="0"/>
            <a:lstStyle/>
            <a:p>
              <a:endParaRPr/>
            </a:p>
          </p:txBody>
        </p:sp>
        <p:sp>
          <p:nvSpPr>
            <p:cNvPr id="269" name="bk object 78"/>
            <p:cNvSpPr/>
            <p:nvPr/>
          </p:nvSpPr>
          <p:spPr>
            <a:xfrm>
              <a:off x="1666477" y="3371386"/>
              <a:ext cx="20055" cy="0"/>
            </a:xfrm>
            <a:custGeom>
              <a:avLst/>
              <a:gdLst/>
              <a:ahLst/>
              <a:cxnLst/>
              <a:rect l="l" t="t" r="r" b="b"/>
              <a:pathLst>
                <a:path w="74295">
                  <a:moveTo>
                    <a:pt x="0" y="0"/>
                  </a:moveTo>
                  <a:lnTo>
                    <a:pt x="74155" y="0"/>
                  </a:lnTo>
                </a:path>
              </a:pathLst>
            </a:custGeom>
            <a:ln w="31254">
              <a:solidFill>
                <a:srgbClr val="92CFEC"/>
              </a:solidFill>
            </a:ln>
          </p:spPr>
          <p:txBody>
            <a:bodyPr wrap="square" lIns="0" tIns="0" rIns="0" bIns="0" rtlCol="0"/>
            <a:lstStyle/>
            <a:p>
              <a:endParaRPr/>
            </a:p>
          </p:txBody>
        </p:sp>
        <p:sp>
          <p:nvSpPr>
            <p:cNvPr id="270" name="bk object 79"/>
            <p:cNvSpPr/>
            <p:nvPr/>
          </p:nvSpPr>
          <p:spPr>
            <a:xfrm>
              <a:off x="1684830" y="3394043"/>
              <a:ext cx="0" cy="10915"/>
            </a:xfrm>
            <a:custGeom>
              <a:avLst/>
              <a:gdLst/>
              <a:ahLst/>
              <a:cxnLst/>
              <a:rect l="l" t="t" r="r" b="b"/>
              <a:pathLst>
                <a:path h="31750">
                  <a:moveTo>
                    <a:pt x="0" y="0"/>
                  </a:moveTo>
                  <a:lnTo>
                    <a:pt x="0" y="31254"/>
                  </a:lnTo>
                </a:path>
              </a:pathLst>
            </a:custGeom>
            <a:ln w="31254">
              <a:solidFill>
                <a:srgbClr val="92CFEC"/>
              </a:solidFill>
            </a:ln>
          </p:spPr>
          <p:txBody>
            <a:bodyPr wrap="square" lIns="0" tIns="0" rIns="0" bIns="0" rtlCol="0"/>
            <a:lstStyle/>
            <a:p>
              <a:endParaRPr/>
            </a:p>
          </p:txBody>
        </p:sp>
        <p:sp>
          <p:nvSpPr>
            <p:cNvPr id="271" name="bk object 80"/>
            <p:cNvSpPr/>
            <p:nvPr/>
          </p:nvSpPr>
          <p:spPr>
            <a:xfrm>
              <a:off x="1684830" y="3422073"/>
              <a:ext cx="0" cy="10915"/>
            </a:xfrm>
            <a:custGeom>
              <a:avLst/>
              <a:gdLst/>
              <a:ahLst/>
              <a:cxnLst/>
              <a:rect l="l" t="t" r="r" b="b"/>
              <a:pathLst>
                <a:path h="31750">
                  <a:moveTo>
                    <a:pt x="0" y="0"/>
                  </a:moveTo>
                  <a:lnTo>
                    <a:pt x="0" y="31254"/>
                  </a:lnTo>
                </a:path>
              </a:pathLst>
            </a:custGeom>
            <a:ln w="31254">
              <a:solidFill>
                <a:srgbClr val="92CFEC"/>
              </a:solidFill>
            </a:ln>
          </p:spPr>
          <p:txBody>
            <a:bodyPr wrap="square" lIns="0" tIns="0" rIns="0" bIns="0" rtlCol="0"/>
            <a:lstStyle/>
            <a:p>
              <a:endParaRPr/>
            </a:p>
          </p:txBody>
        </p:sp>
        <p:sp>
          <p:nvSpPr>
            <p:cNvPr id="272" name="bk object 81"/>
            <p:cNvSpPr/>
            <p:nvPr/>
          </p:nvSpPr>
          <p:spPr>
            <a:xfrm>
              <a:off x="1684830" y="3478136"/>
              <a:ext cx="0" cy="10915"/>
            </a:xfrm>
            <a:custGeom>
              <a:avLst/>
              <a:gdLst/>
              <a:ahLst/>
              <a:cxnLst/>
              <a:rect l="l" t="t" r="r" b="b"/>
              <a:pathLst>
                <a:path h="31750">
                  <a:moveTo>
                    <a:pt x="0" y="0"/>
                  </a:moveTo>
                  <a:lnTo>
                    <a:pt x="0" y="31241"/>
                  </a:lnTo>
                </a:path>
              </a:pathLst>
            </a:custGeom>
            <a:ln w="31241">
              <a:solidFill>
                <a:srgbClr val="92CFEC"/>
              </a:solidFill>
            </a:ln>
          </p:spPr>
          <p:txBody>
            <a:bodyPr wrap="square" lIns="0" tIns="0" rIns="0" bIns="0" rtlCol="0"/>
            <a:lstStyle/>
            <a:p>
              <a:endParaRPr/>
            </a:p>
          </p:txBody>
        </p:sp>
        <p:sp>
          <p:nvSpPr>
            <p:cNvPr id="273" name="bk object 82"/>
            <p:cNvSpPr/>
            <p:nvPr/>
          </p:nvSpPr>
          <p:spPr>
            <a:xfrm>
              <a:off x="1684830" y="3506165"/>
              <a:ext cx="0" cy="10915"/>
            </a:xfrm>
            <a:custGeom>
              <a:avLst/>
              <a:gdLst/>
              <a:ahLst/>
              <a:cxnLst/>
              <a:rect l="l" t="t" r="r" b="b"/>
              <a:pathLst>
                <a:path h="31750">
                  <a:moveTo>
                    <a:pt x="0" y="0"/>
                  </a:moveTo>
                  <a:lnTo>
                    <a:pt x="0" y="31254"/>
                  </a:lnTo>
                </a:path>
              </a:pathLst>
            </a:custGeom>
            <a:ln w="31254">
              <a:solidFill>
                <a:srgbClr val="92CFEC"/>
              </a:solidFill>
            </a:ln>
          </p:spPr>
          <p:txBody>
            <a:bodyPr wrap="square" lIns="0" tIns="0" rIns="0" bIns="0" rtlCol="0"/>
            <a:lstStyle/>
            <a:p>
              <a:endParaRPr/>
            </a:p>
          </p:txBody>
        </p:sp>
        <p:sp>
          <p:nvSpPr>
            <p:cNvPr id="274" name="bk object 83"/>
            <p:cNvSpPr/>
            <p:nvPr/>
          </p:nvSpPr>
          <p:spPr>
            <a:xfrm>
              <a:off x="1684830" y="3534195"/>
              <a:ext cx="0" cy="10915"/>
            </a:xfrm>
            <a:custGeom>
              <a:avLst/>
              <a:gdLst/>
              <a:ahLst/>
              <a:cxnLst/>
              <a:rect l="l" t="t" r="r" b="b"/>
              <a:pathLst>
                <a:path h="31750">
                  <a:moveTo>
                    <a:pt x="0" y="0"/>
                  </a:moveTo>
                  <a:lnTo>
                    <a:pt x="0" y="31254"/>
                  </a:lnTo>
                </a:path>
              </a:pathLst>
            </a:custGeom>
            <a:ln w="31254">
              <a:solidFill>
                <a:srgbClr val="92CFEC"/>
              </a:solidFill>
            </a:ln>
          </p:spPr>
          <p:txBody>
            <a:bodyPr wrap="square" lIns="0" tIns="0" rIns="0" bIns="0" rtlCol="0"/>
            <a:lstStyle/>
            <a:p>
              <a:endParaRPr/>
            </a:p>
          </p:txBody>
        </p:sp>
        <p:sp>
          <p:nvSpPr>
            <p:cNvPr id="275" name="bk object 84"/>
            <p:cNvSpPr/>
            <p:nvPr/>
          </p:nvSpPr>
          <p:spPr>
            <a:xfrm>
              <a:off x="1684830" y="3562224"/>
              <a:ext cx="0" cy="10915"/>
            </a:xfrm>
            <a:custGeom>
              <a:avLst/>
              <a:gdLst/>
              <a:ahLst/>
              <a:cxnLst/>
              <a:rect l="l" t="t" r="r" b="b"/>
              <a:pathLst>
                <a:path h="31750">
                  <a:moveTo>
                    <a:pt x="0" y="0"/>
                  </a:moveTo>
                  <a:lnTo>
                    <a:pt x="0" y="31254"/>
                  </a:lnTo>
                </a:path>
              </a:pathLst>
            </a:custGeom>
            <a:ln w="31254">
              <a:solidFill>
                <a:srgbClr val="92CFEC"/>
              </a:solidFill>
            </a:ln>
          </p:spPr>
          <p:txBody>
            <a:bodyPr wrap="square" lIns="0" tIns="0" rIns="0" bIns="0" rtlCol="0"/>
            <a:lstStyle/>
            <a:p>
              <a:endParaRPr/>
            </a:p>
          </p:txBody>
        </p:sp>
        <p:sp>
          <p:nvSpPr>
            <p:cNvPr id="276" name="bk object 85"/>
            <p:cNvSpPr/>
            <p:nvPr/>
          </p:nvSpPr>
          <p:spPr>
            <a:xfrm>
              <a:off x="1684830" y="3590253"/>
              <a:ext cx="0" cy="10915"/>
            </a:xfrm>
            <a:custGeom>
              <a:avLst/>
              <a:gdLst/>
              <a:ahLst/>
              <a:cxnLst/>
              <a:rect l="l" t="t" r="r" b="b"/>
              <a:pathLst>
                <a:path h="31750">
                  <a:moveTo>
                    <a:pt x="0" y="0"/>
                  </a:moveTo>
                  <a:lnTo>
                    <a:pt x="0" y="31254"/>
                  </a:lnTo>
                </a:path>
              </a:pathLst>
            </a:custGeom>
            <a:ln w="31254">
              <a:solidFill>
                <a:srgbClr val="92CFEC"/>
              </a:solidFill>
            </a:ln>
          </p:spPr>
          <p:txBody>
            <a:bodyPr wrap="square" lIns="0" tIns="0" rIns="0" bIns="0" rtlCol="0"/>
            <a:lstStyle/>
            <a:p>
              <a:endParaRPr/>
            </a:p>
          </p:txBody>
        </p:sp>
        <p:sp>
          <p:nvSpPr>
            <p:cNvPr id="277" name="bk object 86"/>
            <p:cNvSpPr/>
            <p:nvPr/>
          </p:nvSpPr>
          <p:spPr>
            <a:xfrm>
              <a:off x="1582113" y="2988281"/>
              <a:ext cx="86047" cy="266104"/>
            </a:xfrm>
            <a:custGeom>
              <a:avLst/>
              <a:gdLst/>
              <a:ahLst/>
              <a:cxnLst/>
              <a:rect l="l" t="t" r="r" b="b"/>
              <a:pathLst>
                <a:path w="318770" h="774064">
                  <a:moveTo>
                    <a:pt x="318325" y="0"/>
                  </a:moveTo>
                  <a:lnTo>
                    <a:pt x="0" y="0"/>
                  </a:lnTo>
                  <a:lnTo>
                    <a:pt x="800" y="773709"/>
                  </a:lnTo>
                  <a:lnTo>
                    <a:pt x="55600" y="640181"/>
                  </a:lnTo>
                  <a:lnTo>
                    <a:pt x="53149" y="640181"/>
                  </a:lnTo>
                  <a:lnTo>
                    <a:pt x="53149" y="610196"/>
                  </a:lnTo>
                  <a:lnTo>
                    <a:pt x="67906" y="610196"/>
                  </a:lnTo>
                  <a:lnTo>
                    <a:pt x="89065" y="558634"/>
                  </a:lnTo>
                  <a:lnTo>
                    <a:pt x="53149" y="558634"/>
                  </a:lnTo>
                  <a:lnTo>
                    <a:pt x="53149" y="528662"/>
                  </a:lnTo>
                  <a:lnTo>
                    <a:pt x="101371" y="528662"/>
                  </a:lnTo>
                  <a:lnTo>
                    <a:pt x="122529" y="477100"/>
                  </a:lnTo>
                  <a:lnTo>
                    <a:pt x="53149" y="477100"/>
                  </a:lnTo>
                  <a:lnTo>
                    <a:pt x="53149" y="447116"/>
                  </a:lnTo>
                  <a:lnTo>
                    <a:pt x="134835" y="447116"/>
                  </a:lnTo>
                  <a:lnTo>
                    <a:pt x="155988" y="395566"/>
                  </a:lnTo>
                  <a:lnTo>
                    <a:pt x="53149" y="395566"/>
                  </a:lnTo>
                  <a:lnTo>
                    <a:pt x="53149" y="365582"/>
                  </a:lnTo>
                  <a:lnTo>
                    <a:pt x="168292" y="365582"/>
                  </a:lnTo>
                  <a:lnTo>
                    <a:pt x="189445" y="314032"/>
                  </a:lnTo>
                  <a:lnTo>
                    <a:pt x="169532" y="314032"/>
                  </a:lnTo>
                  <a:lnTo>
                    <a:pt x="169532" y="284048"/>
                  </a:lnTo>
                  <a:lnTo>
                    <a:pt x="201752" y="284048"/>
                  </a:lnTo>
                  <a:lnTo>
                    <a:pt x="318325" y="0"/>
                  </a:lnTo>
                  <a:close/>
                </a:path>
                <a:path w="318770" h="774064">
                  <a:moveTo>
                    <a:pt x="168292" y="365582"/>
                  </a:moveTo>
                  <a:lnTo>
                    <a:pt x="153923" y="365582"/>
                  </a:lnTo>
                  <a:lnTo>
                    <a:pt x="153923" y="395566"/>
                  </a:lnTo>
                  <a:lnTo>
                    <a:pt x="155988" y="395566"/>
                  </a:lnTo>
                  <a:lnTo>
                    <a:pt x="168292" y="365582"/>
                  </a:lnTo>
                  <a:close/>
                </a:path>
              </a:pathLst>
            </a:custGeom>
            <a:solidFill>
              <a:srgbClr val="D4ECF8"/>
            </a:solidFill>
          </p:spPr>
          <p:txBody>
            <a:bodyPr wrap="square" lIns="0" tIns="0" rIns="0" bIns="0" rtlCol="0"/>
            <a:lstStyle/>
            <a:p>
              <a:endParaRPr/>
            </a:p>
          </p:txBody>
        </p:sp>
        <p:sp>
          <p:nvSpPr>
            <p:cNvPr id="278" name="bk object 87"/>
            <p:cNvSpPr/>
            <p:nvPr/>
          </p:nvSpPr>
          <p:spPr>
            <a:xfrm>
              <a:off x="1627876" y="3085930"/>
              <a:ext cx="8742" cy="10478"/>
            </a:xfrm>
            <a:custGeom>
              <a:avLst/>
              <a:gdLst/>
              <a:ahLst/>
              <a:cxnLst/>
              <a:rect l="l" t="t" r="r" b="b"/>
              <a:pathLst>
                <a:path w="32385" h="30480">
                  <a:moveTo>
                    <a:pt x="32219" y="0"/>
                  </a:moveTo>
                  <a:lnTo>
                    <a:pt x="0" y="0"/>
                  </a:lnTo>
                  <a:lnTo>
                    <a:pt x="0" y="29984"/>
                  </a:lnTo>
                  <a:lnTo>
                    <a:pt x="19913" y="29984"/>
                  </a:lnTo>
                  <a:lnTo>
                    <a:pt x="32219" y="0"/>
                  </a:lnTo>
                  <a:close/>
                </a:path>
              </a:pathLst>
            </a:custGeom>
            <a:solidFill>
              <a:srgbClr val="AAD9F1"/>
            </a:solidFill>
          </p:spPr>
          <p:txBody>
            <a:bodyPr wrap="square" lIns="0" tIns="0" rIns="0" bIns="0" rtlCol="0"/>
            <a:lstStyle/>
            <a:p>
              <a:endParaRPr/>
            </a:p>
          </p:txBody>
        </p:sp>
        <p:sp>
          <p:nvSpPr>
            <p:cNvPr id="279" name="bk object 88"/>
            <p:cNvSpPr/>
            <p:nvPr/>
          </p:nvSpPr>
          <p:spPr>
            <a:xfrm>
              <a:off x="1596460" y="3119114"/>
              <a:ext cx="27254" cy="0"/>
            </a:xfrm>
            <a:custGeom>
              <a:avLst/>
              <a:gdLst/>
              <a:ahLst/>
              <a:cxnLst/>
              <a:rect l="l" t="t" r="r" b="b"/>
              <a:pathLst>
                <a:path w="100964">
                  <a:moveTo>
                    <a:pt x="0" y="0"/>
                  </a:moveTo>
                  <a:lnTo>
                    <a:pt x="100774" y="0"/>
                  </a:lnTo>
                </a:path>
              </a:pathLst>
            </a:custGeom>
            <a:ln w="31254">
              <a:solidFill>
                <a:srgbClr val="AAD9F1"/>
              </a:solidFill>
            </a:ln>
          </p:spPr>
          <p:txBody>
            <a:bodyPr wrap="square" lIns="0" tIns="0" rIns="0" bIns="0" rtlCol="0"/>
            <a:lstStyle/>
            <a:p>
              <a:endParaRPr/>
            </a:p>
          </p:txBody>
        </p:sp>
        <p:sp>
          <p:nvSpPr>
            <p:cNvPr id="280" name="bk object 89"/>
            <p:cNvSpPr/>
            <p:nvPr/>
          </p:nvSpPr>
          <p:spPr>
            <a:xfrm>
              <a:off x="1596460" y="3141989"/>
              <a:ext cx="22112" cy="10478"/>
            </a:xfrm>
            <a:custGeom>
              <a:avLst/>
              <a:gdLst/>
              <a:ahLst/>
              <a:cxnLst/>
              <a:rect l="l" t="t" r="r" b="b"/>
              <a:pathLst>
                <a:path w="81914" h="30480">
                  <a:moveTo>
                    <a:pt x="81686" y="0"/>
                  </a:moveTo>
                  <a:lnTo>
                    <a:pt x="0" y="0"/>
                  </a:lnTo>
                  <a:lnTo>
                    <a:pt x="0" y="29984"/>
                  </a:lnTo>
                  <a:lnTo>
                    <a:pt x="69380" y="29984"/>
                  </a:lnTo>
                  <a:lnTo>
                    <a:pt x="81686" y="0"/>
                  </a:lnTo>
                  <a:close/>
                </a:path>
              </a:pathLst>
            </a:custGeom>
            <a:solidFill>
              <a:srgbClr val="AAD9F1"/>
            </a:solidFill>
          </p:spPr>
          <p:txBody>
            <a:bodyPr wrap="square" lIns="0" tIns="0" rIns="0" bIns="0" rtlCol="0"/>
            <a:lstStyle/>
            <a:p>
              <a:endParaRPr/>
            </a:p>
          </p:txBody>
        </p:sp>
        <p:sp>
          <p:nvSpPr>
            <p:cNvPr id="281" name="bk object 90"/>
            <p:cNvSpPr/>
            <p:nvPr/>
          </p:nvSpPr>
          <p:spPr>
            <a:xfrm>
              <a:off x="1596460" y="3170022"/>
              <a:ext cx="13027" cy="10478"/>
            </a:xfrm>
            <a:custGeom>
              <a:avLst/>
              <a:gdLst/>
              <a:ahLst/>
              <a:cxnLst/>
              <a:rect l="l" t="t" r="r" b="b"/>
              <a:pathLst>
                <a:path w="48260" h="30480">
                  <a:moveTo>
                    <a:pt x="48221" y="0"/>
                  </a:moveTo>
                  <a:lnTo>
                    <a:pt x="0" y="0"/>
                  </a:lnTo>
                  <a:lnTo>
                    <a:pt x="0" y="29972"/>
                  </a:lnTo>
                  <a:lnTo>
                    <a:pt x="35915" y="29972"/>
                  </a:lnTo>
                  <a:lnTo>
                    <a:pt x="48221" y="0"/>
                  </a:lnTo>
                  <a:close/>
                </a:path>
              </a:pathLst>
            </a:custGeom>
            <a:solidFill>
              <a:srgbClr val="AAD9F1"/>
            </a:solidFill>
          </p:spPr>
          <p:txBody>
            <a:bodyPr wrap="square" lIns="0" tIns="0" rIns="0" bIns="0" rtlCol="0"/>
            <a:lstStyle/>
            <a:p>
              <a:endParaRPr/>
            </a:p>
          </p:txBody>
        </p:sp>
        <p:sp>
          <p:nvSpPr>
            <p:cNvPr id="282" name="bk object 91"/>
            <p:cNvSpPr/>
            <p:nvPr/>
          </p:nvSpPr>
          <p:spPr>
            <a:xfrm>
              <a:off x="1596460" y="3198052"/>
              <a:ext cx="4114" cy="10478"/>
            </a:xfrm>
            <a:custGeom>
              <a:avLst/>
              <a:gdLst/>
              <a:ahLst/>
              <a:cxnLst/>
              <a:rect l="l" t="t" r="r" b="b"/>
              <a:pathLst>
                <a:path w="15239" h="30480">
                  <a:moveTo>
                    <a:pt x="14757" y="0"/>
                  </a:moveTo>
                  <a:lnTo>
                    <a:pt x="0" y="0"/>
                  </a:lnTo>
                  <a:lnTo>
                    <a:pt x="0" y="29984"/>
                  </a:lnTo>
                  <a:lnTo>
                    <a:pt x="2451" y="29984"/>
                  </a:lnTo>
                  <a:lnTo>
                    <a:pt x="14757" y="0"/>
                  </a:lnTo>
                  <a:close/>
                </a:path>
              </a:pathLst>
            </a:custGeom>
            <a:solidFill>
              <a:srgbClr val="AAD9F1"/>
            </a:solidFill>
          </p:spPr>
          <p:txBody>
            <a:bodyPr wrap="square" lIns="0" tIns="0" rIns="0" bIns="0" rtlCol="0"/>
            <a:lstStyle/>
            <a:p>
              <a:endParaRPr/>
            </a:p>
          </p:txBody>
        </p:sp>
        <p:sp>
          <p:nvSpPr>
            <p:cNvPr id="283" name="bk object 92"/>
            <p:cNvSpPr/>
            <p:nvPr/>
          </p:nvSpPr>
          <p:spPr>
            <a:xfrm>
              <a:off x="2162516" y="3080770"/>
              <a:ext cx="123928" cy="771462"/>
            </a:xfrm>
            <a:custGeom>
              <a:avLst/>
              <a:gdLst/>
              <a:ahLst/>
              <a:cxnLst/>
              <a:rect l="l" t="t" r="r" b="b"/>
              <a:pathLst>
                <a:path w="459104" h="2244090">
                  <a:moveTo>
                    <a:pt x="458635" y="0"/>
                  </a:moveTo>
                  <a:lnTo>
                    <a:pt x="0" y="107429"/>
                  </a:lnTo>
                  <a:lnTo>
                    <a:pt x="0" y="2243620"/>
                  </a:lnTo>
                  <a:lnTo>
                    <a:pt x="458635" y="2243620"/>
                  </a:lnTo>
                  <a:lnTo>
                    <a:pt x="458635" y="0"/>
                  </a:lnTo>
                  <a:close/>
                </a:path>
              </a:pathLst>
            </a:custGeom>
            <a:solidFill>
              <a:srgbClr val="C9E6F4"/>
            </a:solidFill>
          </p:spPr>
          <p:txBody>
            <a:bodyPr wrap="square" lIns="0" tIns="0" rIns="0" bIns="0" rtlCol="0"/>
            <a:lstStyle/>
            <a:p>
              <a:endParaRPr/>
            </a:p>
          </p:txBody>
        </p:sp>
        <p:sp>
          <p:nvSpPr>
            <p:cNvPr id="284" name="bk object 93"/>
            <p:cNvSpPr/>
            <p:nvPr/>
          </p:nvSpPr>
          <p:spPr>
            <a:xfrm>
              <a:off x="2015290" y="2896396"/>
              <a:ext cx="123928" cy="955705"/>
            </a:xfrm>
            <a:custGeom>
              <a:avLst/>
              <a:gdLst/>
              <a:ahLst/>
              <a:cxnLst/>
              <a:rect l="l" t="t" r="r" b="b"/>
              <a:pathLst>
                <a:path w="459104" h="2780029">
                  <a:moveTo>
                    <a:pt x="458647" y="0"/>
                  </a:moveTo>
                  <a:lnTo>
                    <a:pt x="0" y="107442"/>
                  </a:lnTo>
                  <a:lnTo>
                    <a:pt x="0" y="2779941"/>
                  </a:lnTo>
                  <a:lnTo>
                    <a:pt x="458647" y="2779941"/>
                  </a:lnTo>
                  <a:lnTo>
                    <a:pt x="458647" y="0"/>
                  </a:lnTo>
                  <a:close/>
                </a:path>
              </a:pathLst>
            </a:custGeom>
            <a:solidFill>
              <a:srgbClr val="C9E6F4"/>
            </a:solidFill>
          </p:spPr>
          <p:txBody>
            <a:bodyPr wrap="square" lIns="0" tIns="0" rIns="0" bIns="0" rtlCol="0"/>
            <a:lstStyle/>
            <a:p>
              <a:endParaRPr/>
            </a:p>
          </p:txBody>
        </p:sp>
        <p:sp>
          <p:nvSpPr>
            <p:cNvPr id="285" name="bk object 94"/>
            <p:cNvSpPr/>
            <p:nvPr/>
          </p:nvSpPr>
          <p:spPr>
            <a:xfrm>
              <a:off x="2139094" y="3118055"/>
              <a:ext cx="23483" cy="358444"/>
            </a:xfrm>
            <a:custGeom>
              <a:avLst/>
              <a:gdLst/>
              <a:ahLst/>
              <a:cxnLst/>
              <a:rect l="l" t="t" r="r" b="b"/>
              <a:pathLst>
                <a:path w="86995" h="1042669">
                  <a:moveTo>
                    <a:pt x="0" y="1042555"/>
                  </a:moveTo>
                  <a:lnTo>
                    <a:pt x="86766" y="1042555"/>
                  </a:lnTo>
                  <a:lnTo>
                    <a:pt x="86766" y="0"/>
                  </a:lnTo>
                  <a:lnTo>
                    <a:pt x="0" y="0"/>
                  </a:lnTo>
                  <a:lnTo>
                    <a:pt x="0" y="1042555"/>
                  </a:lnTo>
                  <a:close/>
                </a:path>
              </a:pathLst>
            </a:custGeom>
            <a:solidFill>
              <a:srgbClr val="DFF1FA"/>
            </a:solidFill>
          </p:spPr>
          <p:txBody>
            <a:bodyPr wrap="square" lIns="0" tIns="0" rIns="0" bIns="0" rtlCol="0"/>
            <a:lstStyle/>
            <a:p>
              <a:endParaRPr/>
            </a:p>
          </p:txBody>
        </p:sp>
        <p:sp>
          <p:nvSpPr>
            <p:cNvPr id="286" name="bk object 97"/>
            <p:cNvSpPr/>
            <p:nvPr/>
          </p:nvSpPr>
          <p:spPr>
            <a:xfrm>
              <a:off x="2203301" y="3173860"/>
              <a:ext cx="52280" cy="0"/>
            </a:xfrm>
            <a:custGeom>
              <a:avLst/>
              <a:gdLst/>
              <a:ahLst/>
              <a:cxnLst/>
              <a:rect l="l" t="t" r="r" b="b"/>
              <a:pathLst>
                <a:path w="193675">
                  <a:moveTo>
                    <a:pt x="0" y="0"/>
                  </a:moveTo>
                  <a:lnTo>
                    <a:pt x="193535" y="0"/>
                  </a:lnTo>
                </a:path>
              </a:pathLst>
            </a:custGeom>
            <a:ln w="27990">
              <a:solidFill>
                <a:srgbClr val="92CFEC"/>
              </a:solidFill>
            </a:ln>
          </p:spPr>
          <p:txBody>
            <a:bodyPr wrap="square" lIns="0" tIns="0" rIns="0" bIns="0" rtlCol="0"/>
            <a:lstStyle/>
            <a:p>
              <a:endParaRPr/>
            </a:p>
          </p:txBody>
        </p:sp>
        <p:sp>
          <p:nvSpPr>
            <p:cNvPr id="287" name="bk object 98"/>
            <p:cNvSpPr/>
            <p:nvPr/>
          </p:nvSpPr>
          <p:spPr>
            <a:xfrm>
              <a:off x="2268326" y="3169267"/>
              <a:ext cx="9427" cy="9387"/>
            </a:xfrm>
            <a:custGeom>
              <a:avLst/>
              <a:gdLst/>
              <a:ahLst/>
              <a:cxnLst/>
              <a:rect l="l" t="t" r="r" b="b"/>
              <a:pathLst>
                <a:path w="34925" h="27305">
                  <a:moveTo>
                    <a:pt x="0" y="13360"/>
                  </a:moveTo>
                  <a:lnTo>
                    <a:pt x="34467" y="13360"/>
                  </a:lnTo>
                </a:path>
              </a:pathLst>
            </a:custGeom>
            <a:ln w="27990">
              <a:solidFill>
                <a:srgbClr val="92CFEC"/>
              </a:solidFill>
            </a:ln>
          </p:spPr>
          <p:txBody>
            <a:bodyPr wrap="square" lIns="0" tIns="0" rIns="0" bIns="0" rtlCol="0"/>
            <a:lstStyle/>
            <a:p>
              <a:endParaRPr/>
            </a:p>
          </p:txBody>
        </p:sp>
        <p:sp>
          <p:nvSpPr>
            <p:cNvPr id="288" name="bk object 99"/>
            <p:cNvSpPr/>
            <p:nvPr/>
          </p:nvSpPr>
          <p:spPr>
            <a:xfrm>
              <a:off x="2175299" y="3198842"/>
              <a:ext cx="80391" cy="0"/>
            </a:xfrm>
            <a:custGeom>
              <a:avLst/>
              <a:gdLst/>
              <a:ahLst/>
              <a:cxnLst/>
              <a:rect l="l" t="t" r="r" b="b"/>
              <a:pathLst>
                <a:path w="297814">
                  <a:moveTo>
                    <a:pt x="0" y="0"/>
                  </a:moveTo>
                  <a:lnTo>
                    <a:pt x="297268" y="0"/>
                  </a:lnTo>
                </a:path>
              </a:pathLst>
            </a:custGeom>
            <a:ln w="27990">
              <a:solidFill>
                <a:srgbClr val="92CFEC"/>
              </a:solidFill>
            </a:ln>
          </p:spPr>
          <p:txBody>
            <a:bodyPr wrap="square" lIns="0" tIns="0" rIns="0" bIns="0" rtlCol="0"/>
            <a:lstStyle/>
            <a:p>
              <a:endParaRPr/>
            </a:p>
          </p:txBody>
        </p:sp>
        <p:sp>
          <p:nvSpPr>
            <p:cNvPr id="289" name="bk object 100"/>
            <p:cNvSpPr/>
            <p:nvPr/>
          </p:nvSpPr>
          <p:spPr>
            <a:xfrm>
              <a:off x="2268326" y="3194140"/>
              <a:ext cx="9427" cy="0"/>
            </a:xfrm>
            <a:custGeom>
              <a:avLst/>
              <a:gdLst/>
              <a:ahLst/>
              <a:cxnLst/>
              <a:rect l="l" t="t" r="r" b="b"/>
              <a:pathLst>
                <a:path w="34925">
                  <a:moveTo>
                    <a:pt x="0" y="0"/>
                  </a:moveTo>
                  <a:lnTo>
                    <a:pt x="34467" y="0"/>
                  </a:lnTo>
                </a:path>
              </a:pathLst>
            </a:custGeom>
            <a:ln w="27990">
              <a:solidFill>
                <a:srgbClr val="92CFEC"/>
              </a:solidFill>
            </a:ln>
          </p:spPr>
          <p:txBody>
            <a:bodyPr wrap="square" lIns="0" tIns="0" rIns="0" bIns="0" rtlCol="0"/>
            <a:lstStyle/>
            <a:p>
              <a:endParaRPr/>
            </a:p>
          </p:txBody>
        </p:sp>
        <p:sp>
          <p:nvSpPr>
            <p:cNvPr id="290" name="bk object 101"/>
            <p:cNvSpPr/>
            <p:nvPr/>
          </p:nvSpPr>
          <p:spPr>
            <a:xfrm>
              <a:off x="2175299" y="3223824"/>
              <a:ext cx="80391" cy="0"/>
            </a:xfrm>
            <a:custGeom>
              <a:avLst/>
              <a:gdLst/>
              <a:ahLst/>
              <a:cxnLst/>
              <a:rect l="l" t="t" r="r" b="b"/>
              <a:pathLst>
                <a:path w="297814">
                  <a:moveTo>
                    <a:pt x="0" y="0"/>
                  </a:moveTo>
                  <a:lnTo>
                    <a:pt x="297268" y="0"/>
                  </a:lnTo>
                </a:path>
              </a:pathLst>
            </a:custGeom>
            <a:ln w="27990">
              <a:solidFill>
                <a:srgbClr val="92CFEC"/>
              </a:solidFill>
            </a:ln>
          </p:spPr>
          <p:txBody>
            <a:bodyPr wrap="square" lIns="0" tIns="0" rIns="0" bIns="0" rtlCol="0"/>
            <a:lstStyle/>
            <a:p>
              <a:endParaRPr/>
            </a:p>
          </p:txBody>
        </p:sp>
        <p:sp>
          <p:nvSpPr>
            <p:cNvPr id="291" name="bk object 102"/>
            <p:cNvSpPr/>
            <p:nvPr/>
          </p:nvSpPr>
          <p:spPr>
            <a:xfrm>
              <a:off x="2175299" y="3248806"/>
              <a:ext cx="80391" cy="0"/>
            </a:xfrm>
            <a:custGeom>
              <a:avLst/>
              <a:gdLst/>
              <a:ahLst/>
              <a:cxnLst/>
              <a:rect l="l" t="t" r="r" b="b"/>
              <a:pathLst>
                <a:path w="297814">
                  <a:moveTo>
                    <a:pt x="0" y="0"/>
                  </a:moveTo>
                  <a:lnTo>
                    <a:pt x="297268" y="0"/>
                  </a:lnTo>
                </a:path>
              </a:pathLst>
            </a:custGeom>
            <a:ln w="27990">
              <a:solidFill>
                <a:srgbClr val="92CFEC"/>
              </a:solidFill>
            </a:ln>
          </p:spPr>
          <p:txBody>
            <a:bodyPr wrap="square" lIns="0" tIns="0" rIns="0" bIns="0" rtlCol="0"/>
            <a:lstStyle/>
            <a:p>
              <a:endParaRPr/>
            </a:p>
          </p:txBody>
        </p:sp>
        <p:sp>
          <p:nvSpPr>
            <p:cNvPr id="292" name="bk object 103"/>
            <p:cNvSpPr/>
            <p:nvPr/>
          </p:nvSpPr>
          <p:spPr>
            <a:xfrm>
              <a:off x="2175299" y="3273786"/>
              <a:ext cx="80391" cy="0"/>
            </a:xfrm>
            <a:custGeom>
              <a:avLst/>
              <a:gdLst/>
              <a:ahLst/>
              <a:cxnLst/>
              <a:rect l="l" t="t" r="r" b="b"/>
              <a:pathLst>
                <a:path w="297814">
                  <a:moveTo>
                    <a:pt x="0" y="0"/>
                  </a:moveTo>
                  <a:lnTo>
                    <a:pt x="297268" y="0"/>
                  </a:lnTo>
                </a:path>
              </a:pathLst>
            </a:custGeom>
            <a:ln w="27978">
              <a:solidFill>
                <a:srgbClr val="92CFEC"/>
              </a:solidFill>
            </a:ln>
          </p:spPr>
          <p:txBody>
            <a:bodyPr wrap="square" lIns="0" tIns="0" rIns="0" bIns="0" rtlCol="0"/>
            <a:lstStyle/>
            <a:p>
              <a:endParaRPr/>
            </a:p>
          </p:txBody>
        </p:sp>
        <p:sp>
          <p:nvSpPr>
            <p:cNvPr id="293" name="bk object 104"/>
            <p:cNvSpPr/>
            <p:nvPr/>
          </p:nvSpPr>
          <p:spPr>
            <a:xfrm>
              <a:off x="2175299" y="3298766"/>
              <a:ext cx="52280" cy="0"/>
            </a:xfrm>
            <a:custGeom>
              <a:avLst/>
              <a:gdLst/>
              <a:ahLst/>
              <a:cxnLst/>
              <a:rect l="l" t="t" r="r" b="b"/>
              <a:pathLst>
                <a:path w="193675">
                  <a:moveTo>
                    <a:pt x="0" y="0"/>
                  </a:moveTo>
                  <a:lnTo>
                    <a:pt x="193548" y="0"/>
                  </a:lnTo>
                </a:path>
              </a:pathLst>
            </a:custGeom>
            <a:ln w="27990">
              <a:solidFill>
                <a:srgbClr val="92CFEC"/>
              </a:solidFill>
            </a:ln>
          </p:spPr>
          <p:txBody>
            <a:bodyPr wrap="square" lIns="0" tIns="0" rIns="0" bIns="0" rtlCol="0"/>
            <a:lstStyle/>
            <a:p>
              <a:endParaRPr/>
            </a:p>
          </p:txBody>
        </p:sp>
        <p:sp>
          <p:nvSpPr>
            <p:cNvPr id="294" name="bk object 105"/>
            <p:cNvSpPr/>
            <p:nvPr/>
          </p:nvSpPr>
          <p:spPr>
            <a:xfrm>
              <a:off x="2175299" y="3323747"/>
              <a:ext cx="80391" cy="0"/>
            </a:xfrm>
            <a:custGeom>
              <a:avLst/>
              <a:gdLst/>
              <a:ahLst/>
              <a:cxnLst/>
              <a:rect l="l" t="t" r="r" b="b"/>
              <a:pathLst>
                <a:path w="297814">
                  <a:moveTo>
                    <a:pt x="0" y="0"/>
                  </a:moveTo>
                  <a:lnTo>
                    <a:pt x="297268" y="0"/>
                  </a:lnTo>
                </a:path>
              </a:pathLst>
            </a:custGeom>
            <a:ln w="27990">
              <a:solidFill>
                <a:srgbClr val="92CFEC"/>
              </a:solidFill>
            </a:ln>
          </p:spPr>
          <p:txBody>
            <a:bodyPr wrap="square" lIns="0" tIns="0" rIns="0" bIns="0" rtlCol="0"/>
            <a:lstStyle/>
            <a:p>
              <a:endParaRPr/>
            </a:p>
          </p:txBody>
        </p:sp>
        <p:sp>
          <p:nvSpPr>
            <p:cNvPr id="295" name="bk object 106"/>
            <p:cNvSpPr/>
            <p:nvPr/>
          </p:nvSpPr>
          <p:spPr>
            <a:xfrm>
              <a:off x="2175299" y="3348729"/>
              <a:ext cx="80391" cy="0"/>
            </a:xfrm>
            <a:custGeom>
              <a:avLst/>
              <a:gdLst/>
              <a:ahLst/>
              <a:cxnLst/>
              <a:rect l="l" t="t" r="r" b="b"/>
              <a:pathLst>
                <a:path w="297814">
                  <a:moveTo>
                    <a:pt x="0" y="0"/>
                  </a:moveTo>
                  <a:lnTo>
                    <a:pt x="297268" y="0"/>
                  </a:lnTo>
                </a:path>
              </a:pathLst>
            </a:custGeom>
            <a:ln w="27990">
              <a:solidFill>
                <a:srgbClr val="92CFEC"/>
              </a:solidFill>
            </a:ln>
          </p:spPr>
          <p:txBody>
            <a:bodyPr wrap="square" lIns="0" tIns="0" rIns="0" bIns="0" rtlCol="0"/>
            <a:lstStyle/>
            <a:p>
              <a:endParaRPr/>
            </a:p>
          </p:txBody>
        </p:sp>
        <p:sp>
          <p:nvSpPr>
            <p:cNvPr id="296" name="bk object 107"/>
            <p:cNvSpPr/>
            <p:nvPr/>
          </p:nvSpPr>
          <p:spPr>
            <a:xfrm>
              <a:off x="2175299" y="3373711"/>
              <a:ext cx="80391" cy="0"/>
            </a:xfrm>
            <a:custGeom>
              <a:avLst/>
              <a:gdLst/>
              <a:ahLst/>
              <a:cxnLst/>
              <a:rect l="l" t="t" r="r" b="b"/>
              <a:pathLst>
                <a:path w="297814">
                  <a:moveTo>
                    <a:pt x="0" y="0"/>
                  </a:moveTo>
                  <a:lnTo>
                    <a:pt x="297268" y="0"/>
                  </a:lnTo>
                </a:path>
              </a:pathLst>
            </a:custGeom>
            <a:ln w="27990">
              <a:solidFill>
                <a:srgbClr val="92CFEC"/>
              </a:solidFill>
            </a:ln>
          </p:spPr>
          <p:txBody>
            <a:bodyPr wrap="square" lIns="0" tIns="0" rIns="0" bIns="0" rtlCol="0"/>
            <a:lstStyle/>
            <a:p>
              <a:endParaRPr/>
            </a:p>
          </p:txBody>
        </p:sp>
        <p:sp>
          <p:nvSpPr>
            <p:cNvPr id="297" name="bk object 108"/>
            <p:cNvSpPr/>
            <p:nvPr/>
          </p:nvSpPr>
          <p:spPr>
            <a:xfrm>
              <a:off x="2203301" y="3398691"/>
              <a:ext cx="52280" cy="0"/>
            </a:xfrm>
            <a:custGeom>
              <a:avLst/>
              <a:gdLst/>
              <a:ahLst/>
              <a:cxnLst/>
              <a:rect l="l" t="t" r="r" b="b"/>
              <a:pathLst>
                <a:path w="193675">
                  <a:moveTo>
                    <a:pt x="0" y="0"/>
                  </a:moveTo>
                  <a:lnTo>
                    <a:pt x="193535" y="0"/>
                  </a:lnTo>
                </a:path>
              </a:pathLst>
            </a:custGeom>
            <a:ln w="28003">
              <a:solidFill>
                <a:srgbClr val="92CFEC"/>
              </a:solidFill>
            </a:ln>
          </p:spPr>
          <p:txBody>
            <a:bodyPr wrap="square" lIns="0" tIns="0" rIns="0" bIns="0" rtlCol="0"/>
            <a:lstStyle/>
            <a:p>
              <a:endParaRPr/>
            </a:p>
          </p:txBody>
        </p:sp>
        <p:sp>
          <p:nvSpPr>
            <p:cNvPr id="298" name="bk object 109"/>
            <p:cNvSpPr/>
            <p:nvPr/>
          </p:nvSpPr>
          <p:spPr>
            <a:xfrm>
              <a:off x="2175299" y="3423671"/>
              <a:ext cx="80391" cy="0"/>
            </a:xfrm>
            <a:custGeom>
              <a:avLst/>
              <a:gdLst/>
              <a:ahLst/>
              <a:cxnLst/>
              <a:rect l="l" t="t" r="r" b="b"/>
              <a:pathLst>
                <a:path w="297814">
                  <a:moveTo>
                    <a:pt x="0" y="0"/>
                  </a:moveTo>
                  <a:lnTo>
                    <a:pt x="297268" y="0"/>
                  </a:lnTo>
                </a:path>
              </a:pathLst>
            </a:custGeom>
            <a:ln w="27990">
              <a:solidFill>
                <a:srgbClr val="92CFEC"/>
              </a:solidFill>
            </a:ln>
          </p:spPr>
          <p:txBody>
            <a:bodyPr wrap="square" lIns="0" tIns="0" rIns="0" bIns="0" rtlCol="0"/>
            <a:lstStyle/>
            <a:p>
              <a:endParaRPr/>
            </a:p>
          </p:txBody>
        </p:sp>
        <p:sp>
          <p:nvSpPr>
            <p:cNvPr id="299" name="bk object 110"/>
            <p:cNvSpPr/>
            <p:nvPr/>
          </p:nvSpPr>
          <p:spPr>
            <a:xfrm>
              <a:off x="2175299" y="3448652"/>
              <a:ext cx="80391" cy="0"/>
            </a:xfrm>
            <a:custGeom>
              <a:avLst/>
              <a:gdLst/>
              <a:ahLst/>
              <a:cxnLst/>
              <a:rect l="l" t="t" r="r" b="b"/>
              <a:pathLst>
                <a:path w="297814">
                  <a:moveTo>
                    <a:pt x="0" y="0"/>
                  </a:moveTo>
                  <a:lnTo>
                    <a:pt x="297268" y="0"/>
                  </a:lnTo>
                </a:path>
              </a:pathLst>
            </a:custGeom>
            <a:ln w="27990">
              <a:solidFill>
                <a:srgbClr val="92CFEC"/>
              </a:solidFill>
            </a:ln>
          </p:spPr>
          <p:txBody>
            <a:bodyPr wrap="square" lIns="0" tIns="0" rIns="0" bIns="0" rtlCol="0"/>
            <a:lstStyle/>
            <a:p>
              <a:endParaRPr/>
            </a:p>
          </p:txBody>
        </p:sp>
        <p:sp>
          <p:nvSpPr>
            <p:cNvPr id="300" name="bk object 111"/>
            <p:cNvSpPr/>
            <p:nvPr/>
          </p:nvSpPr>
          <p:spPr>
            <a:xfrm>
              <a:off x="2175299" y="3473635"/>
              <a:ext cx="80391" cy="0"/>
            </a:xfrm>
            <a:custGeom>
              <a:avLst/>
              <a:gdLst/>
              <a:ahLst/>
              <a:cxnLst/>
              <a:rect l="l" t="t" r="r" b="b"/>
              <a:pathLst>
                <a:path w="297814">
                  <a:moveTo>
                    <a:pt x="0" y="0"/>
                  </a:moveTo>
                  <a:lnTo>
                    <a:pt x="297268" y="0"/>
                  </a:lnTo>
                </a:path>
              </a:pathLst>
            </a:custGeom>
            <a:ln w="27990">
              <a:solidFill>
                <a:srgbClr val="92CFEC"/>
              </a:solidFill>
            </a:ln>
          </p:spPr>
          <p:txBody>
            <a:bodyPr wrap="square" lIns="0" tIns="0" rIns="0" bIns="0" rtlCol="0"/>
            <a:lstStyle/>
            <a:p>
              <a:endParaRPr/>
            </a:p>
          </p:txBody>
        </p:sp>
        <p:sp>
          <p:nvSpPr>
            <p:cNvPr id="301" name="bk object 112"/>
            <p:cNvSpPr/>
            <p:nvPr/>
          </p:nvSpPr>
          <p:spPr>
            <a:xfrm>
              <a:off x="2093537" y="3169267"/>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02" name="bk object 113"/>
            <p:cNvSpPr/>
            <p:nvPr/>
          </p:nvSpPr>
          <p:spPr>
            <a:xfrm>
              <a:off x="2116825" y="3169267"/>
              <a:ext cx="8742" cy="9387"/>
            </a:xfrm>
            <a:custGeom>
              <a:avLst/>
              <a:gdLst/>
              <a:ahLst/>
              <a:cxnLst/>
              <a:rect l="l" t="t" r="r" b="b"/>
              <a:pathLst>
                <a:path w="32385" h="27305">
                  <a:moveTo>
                    <a:pt x="0" y="13360"/>
                  </a:moveTo>
                  <a:lnTo>
                    <a:pt x="31826" y="13360"/>
                  </a:lnTo>
                </a:path>
              </a:pathLst>
            </a:custGeom>
            <a:ln w="27990">
              <a:solidFill>
                <a:srgbClr val="92CFEC"/>
              </a:solidFill>
            </a:ln>
          </p:spPr>
          <p:txBody>
            <a:bodyPr wrap="square" lIns="0" tIns="0" rIns="0" bIns="0" rtlCol="0"/>
            <a:lstStyle/>
            <a:p>
              <a:endParaRPr/>
            </a:p>
          </p:txBody>
        </p:sp>
        <p:sp>
          <p:nvSpPr>
            <p:cNvPr id="303" name="bk object 114"/>
            <p:cNvSpPr/>
            <p:nvPr/>
          </p:nvSpPr>
          <p:spPr>
            <a:xfrm>
              <a:off x="2067566" y="3194249"/>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04" name="bk object 115"/>
            <p:cNvSpPr/>
            <p:nvPr/>
          </p:nvSpPr>
          <p:spPr>
            <a:xfrm>
              <a:off x="2093537" y="3194249"/>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05" name="bk object 116"/>
            <p:cNvSpPr/>
            <p:nvPr/>
          </p:nvSpPr>
          <p:spPr>
            <a:xfrm>
              <a:off x="2116825" y="3194249"/>
              <a:ext cx="8742" cy="9387"/>
            </a:xfrm>
            <a:custGeom>
              <a:avLst/>
              <a:gdLst/>
              <a:ahLst/>
              <a:cxnLst/>
              <a:rect l="l" t="t" r="r" b="b"/>
              <a:pathLst>
                <a:path w="32385" h="27305">
                  <a:moveTo>
                    <a:pt x="0" y="13360"/>
                  </a:moveTo>
                  <a:lnTo>
                    <a:pt x="31826" y="13360"/>
                  </a:lnTo>
                </a:path>
              </a:pathLst>
            </a:custGeom>
            <a:ln w="27990">
              <a:solidFill>
                <a:srgbClr val="92CFEC"/>
              </a:solidFill>
            </a:ln>
          </p:spPr>
          <p:txBody>
            <a:bodyPr wrap="square" lIns="0" tIns="0" rIns="0" bIns="0" rtlCol="0"/>
            <a:lstStyle/>
            <a:p>
              <a:endParaRPr/>
            </a:p>
          </p:txBody>
        </p:sp>
        <p:sp>
          <p:nvSpPr>
            <p:cNvPr id="306" name="bk object 117"/>
            <p:cNvSpPr/>
            <p:nvPr/>
          </p:nvSpPr>
          <p:spPr>
            <a:xfrm>
              <a:off x="2067566" y="3219231"/>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07" name="bk object 118"/>
            <p:cNvSpPr/>
            <p:nvPr/>
          </p:nvSpPr>
          <p:spPr>
            <a:xfrm>
              <a:off x="2093537" y="3219231"/>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08" name="bk object 119"/>
            <p:cNvSpPr/>
            <p:nvPr/>
          </p:nvSpPr>
          <p:spPr>
            <a:xfrm>
              <a:off x="2116825" y="3219231"/>
              <a:ext cx="8742" cy="9387"/>
            </a:xfrm>
            <a:custGeom>
              <a:avLst/>
              <a:gdLst/>
              <a:ahLst/>
              <a:cxnLst/>
              <a:rect l="l" t="t" r="r" b="b"/>
              <a:pathLst>
                <a:path w="32385" h="27305">
                  <a:moveTo>
                    <a:pt x="0" y="13360"/>
                  </a:moveTo>
                  <a:lnTo>
                    <a:pt x="31826" y="13360"/>
                  </a:lnTo>
                </a:path>
              </a:pathLst>
            </a:custGeom>
            <a:ln w="27990">
              <a:solidFill>
                <a:srgbClr val="92CFEC"/>
              </a:solidFill>
            </a:ln>
          </p:spPr>
          <p:txBody>
            <a:bodyPr wrap="square" lIns="0" tIns="0" rIns="0" bIns="0" rtlCol="0"/>
            <a:lstStyle/>
            <a:p>
              <a:endParaRPr/>
            </a:p>
          </p:txBody>
        </p:sp>
        <p:sp>
          <p:nvSpPr>
            <p:cNvPr id="309" name="bk object 120"/>
            <p:cNvSpPr/>
            <p:nvPr/>
          </p:nvSpPr>
          <p:spPr>
            <a:xfrm>
              <a:off x="2067566" y="3244213"/>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10" name="bk object 121"/>
            <p:cNvSpPr/>
            <p:nvPr/>
          </p:nvSpPr>
          <p:spPr>
            <a:xfrm>
              <a:off x="2093537" y="3244213"/>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11" name="bk object 122"/>
            <p:cNvSpPr/>
            <p:nvPr/>
          </p:nvSpPr>
          <p:spPr>
            <a:xfrm>
              <a:off x="2116825" y="3244213"/>
              <a:ext cx="8742" cy="9387"/>
            </a:xfrm>
            <a:custGeom>
              <a:avLst/>
              <a:gdLst/>
              <a:ahLst/>
              <a:cxnLst/>
              <a:rect l="l" t="t" r="r" b="b"/>
              <a:pathLst>
                <a:path w="32385" h="27305">
                  <a:moveTo>
                    <a:pt x="0" y="13360"/>
                  </a:moveTo>
                  <a:lnTo>
                    <a:pt x="31826" y="13360"/>
                  </a:lnTo>
                </a:path>
              </a:pathLst>
            </a:custGeom>
            <a:ln w="27990">
              <a:solidFill>
                <a:srgbClr val="92CFEC"/>
              </a:solidFill>
            </a:ln>
          </p:spPr>
          <p:txBody>
            <a:bodyPr wrap="square" lIns="0" tIns="0" rIns="0" bIns="0" rtlCol="0"/>
            <a:lstStyle/>
            <a:p>
              <a:endParaRPr/>
            </a:p>
          </p:txBody>
        </p:sp>
        <p:sp>
          <p:nvSpPr>
            <p:cNvPr id="312" name="bk object 123"/>
            <p:cNvSpPr/>
            <p:nvPr/>
          </p:nvSpPr>
          <p:spPr>
            <a:xfrm>
              <a:off x="2067566" y="3269195"/>
              <a:ext cx="11313" cy="9387"/>
            </a:xfrm>
            <a:custGeom>
              <a:avLst/>
              <a:gdLst/>
              <a:ahLst/>
              <a:cxnLst/>
              <a:rect l="l" t="t" r="r" b="b"/>
              <a:pathLst>
                <a:path w="41910" h="27305">
                  <a:moveTo>
                    <a:pt x="0" y="13354"/>
                  </a:moveTo>
                  <a:lnTo>
                    <a:pt x="41655" y="13354"/>
                  </a:lnTo>
                </a:path>
              </a:pathLst>
            </a:custGeom>
            <a:ln w="27978">
              <a:solidFill>
                <a:srgbClr val="92CFEC"/>
              </a:solidFill>
            </a:ln>
          </p:spPr>
          <p:txBody>
            <a:bodyPr wrap="square" lIns="0" tIns="0" rIns="0" bIns="0" rtlCol="0"/>
            <a:lstStyle/>
            <a:p>
              <a:endParaRPr/>
            </a:p>
          </p:txBody>
        </p:sp>
        <p:sp>
          <p:nvSpPr>
            <p:cNvPr id="313" name="bk object 124"/>
            <p:cNvSpPr/>
            <p:nvPr/>
          </p:nvSpPr>
          <p:spPr>
            <a:xfrm>
              <a:off x="2093537" y="3269195"/>
              <a:ext cx="11313" cy="9387"/>
            </a:xfrm>
            <a:custGeom>
              <a:avLst/>
              <a:gdLst/>
              <a:ahLst/>
              <a:cxnLst/>
              <a:rect l="l" t="t" r="r" b="b"/>
              <a:pathLst>
                <a:path w="41910" h="27305">
                  <a:moveTo>
                    <a:pt x="0" y="13354"/>
                  </a:moveTo>
                  <a:lnTo>
                    <a:pt x="41655" y="13354"/>
                  </a:lnTo>
                </a:path>
              </a:pathLst>
            </a:custGeom>
            <a:ln w="27978">
              <a:solidFill>
                <a:srgbClr val="92CFEC"/>
              </a:solidFill>
            </a:ln>
          </p:spPr>
          <p:txBody>
            <a:bodyPr wrap="square" lIns="0" tIns="0" rIns="0" bIns="0" rtlCol="0"/>
            <a:lstStyle/>
            <a:p>
              <a:endParaRPr/>
            </a:p>
          </p:txBody>
        </p:sp>
        <p:sp>
          <p:nvSpPr>
            <p:cNvPr id="314" name="bk object 125"/>
            <p:cNvSpPr/>
            <p:nvPr/>
          </p:nvSpPr>
          <p:spPr>
            <a:xfrm>
              <a:off x="2116825" y="3269195"/>
              <a:ext cx="8742" cy="9387"/>
            </a:xfrm>
            <a:custGeom>
              <a:avLst/>
              <a:gdLst/>
              <a:ahLst/>
              <a:cxnLst/>
              <a:rect l="l" t="t" r="r" b="b"/>
              <a:pathLst>
                <a:path w="32385" h="27305">
                  <a:moveTo>
                    <a:pt x="0" y="13354"/>
                  </a:moveTo>
                  <a:lnTo>
                    <a:pt x="31826" y="13354"/>
                  </a:lnTo>
                </a:path>
              </a:pathLst>
            </a:custGeom>
            <a:ln w="27978">
              <a:solidFill>
                <a:srgbClr val="92CFEC"/>
              </a:solidFill>
            </a:ln>
          </p:spPr>
          <p:txBody>
            <a:bodyPr wrap="square" lIns="0" tIns="0" rIns="0" bIns="0" rtlCol="0"/>
            <a:lstStyle/>
            <a:p>
              <a:endParaRPr/>
            </a:p>
          </p:txBody>
        </p:sp>
        <p:sp>
          <p:nvSpPr>
            <p:cNvPr id="315" name="bk object 126"/>
            <p:cNvSpPr/>
            <p:nvPr/>
          </p:nvSpPr>
          <p:spPr>
            <a:xfrm>
              <a:off x="2067566" y="3294172"/>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16" name="bk object 127"/>
            <p:cNvSpPr/>
            <p:nvPr/>
          </p:nvSpPr>
          <p:spPr>
            <a:xfrm>
              <a:off x="2093537" y="3013726"/>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17" name="bk object 128"/>
            <p:cNvSpPr/>
            <p:nvPr/>
          </p:nvSpPr>
          <p:spPr>
            <a:xfrm>
              <a:off x="2116825" y="3013726"/>
              <a:ext cx="8742" cy="9387"/>
            </a:xfrm>
            <a:custGeom>
              <a:avLst/>
              <a:gdLst/>
              <a:ahLst/>
              <a:cxnLst/>
              <a:rect l="l" t="t" r="r" b="b"/>
              <a:pathLst>
                <a:path w="32385" h="27305">
                  <a:moveTo>
                    <a:pt x="0" y="13360"/>
                  </a:moveTo>
                  <a:lnTo>
                    <a:pt x="31826" y="13360"/>
                  </a:lnTo>
                </a:path>
              </a:pathLst>
            </a:custGeom>
            <a:ln w="27990">
              <a:solidFill>
                <a:srgbClr val="92CFEC"/>
              </a:solidFill>
            </a:ln>
          </p:spPr>
          <p:txBody>
            <a:bodyPr wrap="square" lIns="0" tIns="0" rIns="0" bIns="0" rtlCol="0"/>
            <a:lstStyle/>
            <a:p>
              <a:endParaRPr/>
            </a:p>
          </p:txBody>
        </p:sp>
        <p:sp>
          <p:nvSpPr>
            <p:cNvPr id="318" name="bk object 129"/>
            <p:cNvSpPr/>
            <p:nvPr/>
          </p:nvSpPr>
          <p:spPr>
            <a:xfrm>
              <a:off x="2067566" y="3038708"/>
              <a:ext cx="11313" cy="9387"/>
            </a:xfrm>
            <a:custGeom>
              <a:avLst/>
              <a:gdLst/>
              <a:ahLst/>
              <a:cxnLst/>
              <a:rect l="l" t="t" r="r" b="b"/>
              <a:pathLst>
                <a:path w="41910" h="27305">
                  <a:moveTo>
                    <a:pt x="0" y="13354"/>
                  </a:moveTo>
                  <a:lnTo>
                    <a:pt x="41655" y="13354"/>
                  </a:lnTo>
                </a:path>
              </a:pathLst>
            </a:custGeom>
            <a:ln w="27978">
              <a:solidFill>
                <a:srgbClr val="92CFEC"/>
              </a:solidFill>
            </a:ln>
          </p:spPr>
          <p:txBody>
            <a:bodyPr wrap="square" lIns="0" tIns="0" rIns="0" bIns="0" rtlCol="0"/>
            <a:lstStyle/>
            <a:p>
              <a:endParaRPr/>
            </a:p>
          </p:txBody>
        </p:sp>
        <p:sp>
          <p:nvSpPr>
            <p:cNvPr id="319" name="bk object 130"/>
            <p:cNvSpPr/>
            <p:nvPr/>
          </p:nvSpPr>
          <p:spPr>
            <a:xfrm>
              <a:off x="2093537" y="3038708"/>
              <a:ext cx="11313" cy="9387"/>
            </a:xfrm>
            <a:custGeom>
              <a:avLst/>
              <a:gdLst/>
              <a:ahLst/>
              <a:cxnLst/>
              <a:rect l="l" t="t" r="r" b="b"/>
              <a:pathLst>
                <a:path w="41910" h="27305">
                  <a:moveTo>
                    <a:pt x="0" y="13354"/>
                  </a:moveTo>
                  <a:lnTo>
                    <a:pt x="41655" y="13354"/>
                  </a:lnTo>
                </a:path>
              </a:pathLst>
            </a:custGeom>
            <a:ln w="27978">
              <a:solidFill>
                <a:srgbClr val="92CFEC"/>
              </a:solidFill>
            </a:ln>
          </p:spPr>
          <p:txBody>
            <a:bodyPr wrap="square" lIns="0" tIns="0" rIns="0" bIns="0" rtlCol="0"/>
            <a:lstStyle/>
            <a:p>
              <a:endParaRPr/>
            </a:p>
          </p:txBody>
        </p:sp>
        <p:sp>
          <p:nvSpPr>
            <p:cNvPr id="320" name="bk object 131"/>
            <p:cNvSpPr/>
            <p:nvPr/>
          </p:nvSpPr>
          <p:spPr>
            <a:xfrm>
              <a:off x="2116825" y="3038708"/>
              <a:ext cx="8742" cy="9387"/>
            </a:xfrm>
            <a:custGeom>
              <a:avLst/>
              <a:gdLst/>
              <a:ahLst/>
              <a:cxnLst/>
              <a:rect l="l" t="t" r="r" b="b"/>
              <a:pathLst>
                <a:path w="32385" h="27305">
                  <a:moveTo>
                    <a:pt x="0" y="13354"/>
                  </a:moveTo>
                  <a:lnTo>
                    <a:pt x="31826" y="13354"/>
                  </a:lnTo>
                </a:path>
              </a:pathLst>
            </a:custGeom>
            <a:ln w="27978">
              <a:solidFill>
                <a:srgbClr val="92CFEC"/>
              </a:solidFill>
            </a:ln>
          </p:spPr>
          <p:txBody>
            <a:bodyPr wrap="square" lIns="0" tIns="0" rIns="0" bIns="0" rtlCol="0"/>
            <a:lstStyle/>
            <a:p>
              <a:endParaRPr/>
            </a:p>
          </p:txBody>
        </p:sp>
        <p:sp>
          <p:nvSpPr>
            <p:cNvPr id="321" name="bk object 132"/>
            <p:cNvSpPr/>
            <p:nvPr/>
          </p:nvSpPr>
          <p:spPr>
            <a:xfrm>
              <a:off x="2067566" y="3063686"/>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22" name="bk object 133"/>
            <p:cNvSpPr/>
            <p:nvPr/>
          </p:nvSpPr>
          <p:spPr>
            <a:xfrm>
              <a:off x="2093537" y="3063686"/>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23" name="bk object 134"/>
            <p:cNvSpPr/>
            <p:nvPr/>
          </p:nvSpPr>
          <p:spPr>
            <a:xfrm>
              <a:off x="2116825" y="3063686"/>
              <a:ext cx="8742" cy="9387"/>
            </a:xfrm>
            <a:custGeom>
              <a:avLst/>
              <a:gdLst/>
              <a:ahLst/>
              <a:cxnLst/>
              <a:rect l="l" t="t" r="r" b="b"/>
              <a:pathLst>
                <a:path w="32385" h="27305">
                  <a:moveTo>
                    <a:pt x="0" y="13360"/>
                  </a:moveTo>
                  <a:lnTo>
                    <a:pt x="31826" y="13360"/>
                  </a:lnTo>
                </a:path>
              </a:pathLst>
            </a:custGeom>
            <a:ln w="27990">
              <a:solidFill>
                <a:srgbClr val="92CFEC"/>
              </a:solidFill>
            </a:ln>
          </p:spPr>
          <p:txBody>
            <a:bodyPr wrap="square" lIns="0" tIns="0" rIns="0" bIns="0" rtlCol="0"/>
            <a:lstStyle/>
            <a:p>
              <a:endParaRPr/>
            </a:p>
          </p:txBody>
        </p:sp>
        <p:sp>
          <p:nvSpPr>
            <p:cNvPr id="324" name="bk object 135"/>
            <p:cNvSpPr/>
            <p:nvPr/>
          </p:nvSpPr>
          <p:spPr>
            <a:xfrm>
              <a:off x="2067566" y="3088667"/>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25" name="bk object 136"/>
            <p:cNvSpPr/>
            <p:nvPr/>
          </p:nvSpPr>
          <p:spPr>
            <a:xfrm>
              <a:off x="2093537" y="3088667"/>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26" name="bk object 137"/>
            <p:cNvSpPr/>
            <p:nvPr/>
          </p:nvSpPr>
          <p:spPr>
            <a:xfrm>
              <a:off x="2116825" y="3088667"/>
              <a:ext cx="8742" cy="9387"/>
            </a:xfrm>
            <a:custGeom>
              <a:avLst/>
              <a:gdLst/>
              <a:ahLst/>
              <a:cxnLst/>
              <a:rect l="l" t="t" r="r" b="b"/>
              <a:pathLst>
                <a:path w="32385" h="27305">
                  <a:moveTo>
                    <a:pt x="0" y="13360"/>
                  </a:moveTo>
                  <a:lnTo>
                    <a:pt x="31826" y="13360"/>
                  </a:lnTo>
                </a:path>
              </a:pathLst>
            </a:custGeom>
            <a:ln w="27990">
              <a:solidFill>
                <a:srgbClr val="92CFEC"/>
              </a:solidFill>
            </a:ln>
          </p:spPr>
          <p:txBody>
            <a:bodyPr wrap="square" lIns="0" tIns="0" rIns="0" bIns="0" rtlCol="0"/>
            <a:lstStyle/>
            <a:p>
              <a:endParaRPr/>
            </a:p>
          </p:txBody>
        </p:sp>
        <p:sp>
          <p:nvSpPr>
            <p:cNvPr id="327" name="bk object 138"/>
            <p:cNvSpPr/>
            <p:nvPr/>
          </p:nvSpPr>
          <p:spPr>
            <a:xfrm>
              <a:off x="2067566" y="3113650"/>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28" name="bk object 139"/>
            <p:cNvSpPr/>
            <p:nvPr/>
          </p:nvSpPr>
          <p:spPr>
            <a:xfrm>
              <a:off x="2093537" y="3113650"/>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29" name="bk object 140"/>
            <p:cNvSpPr/>
            <p:nvPr/>
          </p:nvSpPr>
          <p:spPr>
            <a:xfrm>
              <a:off x="2116825" y="3113650"/>
              <a:ext cx="8742" cy="9387"/>
            </a:xfrm>
            <a:custGeom>
              <a:avLst/>
              <a:gdLst/>
              <a:ahLst/>
              <a:cxnLst/>
              <a:rect l="l" t="t" r="r" b="b"/>
              <a:pathLst>
                <a:path w="32385" h="27305">
                  <a:moveTo>
                    <a:pt x="0" y="13360"/>
                  </a:moveTo>
                  <a:lnTo>
                    <a:pt x="31826" y="13360"/>
                  </a:lnTo>
                </a:path>
              </a:pathLst>
            </a:custGeom>
            <a:ln w="27990">
              <a:solidFill>
                <a:srgbClr val="92CFEC"/>
              </a:solidFill>
            </a:ln>
          </p:spPr>
          <p:txBody>
            <a:bodyPr wrap="square" lIns="0" tIns="0" rIns="0" bIns="0" rtlCol="0"/>
            <a:lstStyle/>
            <a:p>
              <a:endParaRPr/>
            </a:p>
          </p:txBody>
        </p:sp>
        <p:sp>
          <p:nvSpPr>
            <p:cNvPr id="330" name="bk object 141"/>
            <p:cNvSpPr/>
            <p:nvPr/>
          </p:nvSpPr>
          <p:spPr>
            <a:xfrm>
              <a:off x="2067566" y="3138631"/>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31" name="bk object 142"/>
            <p:cNvSpPr/>
            <p:nvPr/>
          </p:nvSpPr>
          <p:spPr>
            <a:xfrm>
              <a:off x="2067566" y="3319154"/>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32" name="bk object 143"/>
            <p:cNvSpPr/>
            <p:nvPr/>
          </p:nvSpPr>
          <p:spPr>
            <a:xfrm>
              <a:off x="2093537" y="3319154"/>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33" name="bk object 144"/>
            <p:cNvSpPr/>
            <p:nvPr/>
          </p:nvSpPr>
          <p:spPr>
            <a:xfrm>
              <a:off x="2116825" y="3319154"/>
              <a:ext cx="5999" cy="9387"/>
            </a:xfrm>
            <a:custGeom>
              <a:avLst/>
              <a:gdLst/>
              <a:ahLst/>
              <a:cxnLst/>
              <a:rect l="l" t="t" r="r" b="b"/>
              <a:pathLst>
                <a:path w="22225" h="27305">
                  <a:moveTo>
                    <a:pt x="0" y="13360"/>
                  </a:moveTo>
                  <a:lnTo>
                    <a:pt x="21805" y="13360"/>
                  </a:lnTo>
                </a:path>
              </a:pathLst>
            </a:custGeom>
            <a:ln w="27990">
              <a:solidFill>
                <a:srgbClr val="92CFEC"/>
              </a:solidFill>
            </a:ln>
          </p:spPr>
          <p:txBody>
            <a:bodyPr wrap="square" lIns="0" tIns="0" rIns="0" bIns="0" rtlCol="0"/>
            <a:lstStyle/>
            <a:p>
              <a:endParaRPr/>
            </a:p>
          </p:txBody>
        </p:sp>
        <p:sp>
          <p:nvSpPr>
            <p:cNvPr id="334" name="bk object 145"/>
            <p:cNvSpPr/>
            <p:nvPr/>
          </p:nvSpPr>
          <p:spPr>
            <a:xfrm>
              <a:off x="2067566" y="3344136"/>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35" name="bk object 146"/>
            <p:cNvSpPr/>
            <p:nvPr/>
          </p:nvSpPr>
          <p:spPr>
            <a:xfrm>
              <a:off x="2093537" y="3344136"/>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36" name="bk object 147"/>
            <p:cNvSpPr/>
            <p:nvPr/>
          </p:nvSpPr>
          <p:spPr>
            <a:xfrm>
              <a:off x="2116825" y="3344136"/>
              <a:ext cx="5999" cy="9387"/>
            </a:xfrm>
            <a:custGeom>
              <a:avLst/>
              <a:gdLst/>
              <a:ahLst/>
              <a:cxnLst/>
              <a:rect l="l" t="t" r="r" b="b"/>
              <a:pathLst>
                <a:path w="22225" h="27305">
                  <a:moveTo>
                    <a:pt x="0" y="13360"/>
                  </a:moveTo>
                  <a:lnTo>
                    <a:pt x="21805" y="13360"/>
                  </a:lnTo>
                </a:path>
              </a:pathLst>
            </a:custGeom>
            <a:ln w="27990">
              <a:solidFill>
                <a:srgbClr val="92CFEC"/>
              </a:solidFill>
            </a:ln>
          </p:spPr>
          <p:txBody>
            <a:bodyPr wrap="square" lIns="0" tIns="0" rIns="0" bIns="0" rtlCol="0"/>
            <a:lstStyle/>
            <a:p>
              <a:endParaRPr/>
            </a:p>
          </p:txBody>
        </p:sp>
        <p:sp>
          <p:nvSpPr>
            <p:cNvPr id="337" name="bk object 148"/>
            <p:cNvSpPr/>
            <p:nvPr/>
          </p:nvSpPr>
          <p:spPr>
            <a:xfrm>
              <a:off x="2067566" y="3369118"/>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38" name="bk object 149"/>
            <p:cNvSpPr/>
            <p:nvPr/>
          </p:nvSpPr>
          <p:spPr>
            <a:xfrm>
              <a:off x="2093537" y="3369118"/>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39" name="bk object 150"/>
            <p:cNvSpPr/>
            <p:nvPr/>
          </p:nvSpPr>
          <p:spPr>
            <a:xfrm>
              <a:off x="2116825" y="3369118"/>
              <a:ext cx="5999" cy="9387"/>
            </a:xfrm>
            <a:custGeom>
              <a:avLst/>
              <a:gdLst/>
              <a:ahLst/>
              <a:cxnLst/>
              <a:rect l="l" t="t" r="r" b="b"/>
              <a:pathLst>
                <a:path w="22225" h="27305">
                  <a:moveTo>
                    <a:pt x="0" y="13360"/>
                  </a:moveTo>
                  <a:lnTo>
                    <a:pt x="21805" y="13360"/>
                  </a:lnTo>
                </a:path>
              </a:pathLst>
            </a:custGeom>
            <a:ln w="27990">
              <a:solidFill>
                <a:srgbClr val="92CFEC"/>
              </a:solidFill>
            </a:ln>
          </p:spPr>
          <p:txBody>
            <a:bodyPr wrap="square" lIns="0" tIns="0" rIns="0" bIns="0" rtlCol="0"/>
            <a:lstStyle/>
            <a:p>
              <a:endParaRPr/>
            </a:p>
          </p:txBody>
        </p:sp>
        <p:sp>
          <p:nvSpPr>
            <p:cNvPr id="340" name="bk object 151"/>
            <p:cNvSpPr/>
            <p:nvPr/>
          </p:nvSpPr>
          <p:spPr>
            <a:xfrm>
              <a:off x="2093537" y="3394096"/>
              <a:ext cx="11313" cy="9387"/>
            </a:xfrm>
            <a:custGeom>
              <a:avLst/>
              <a:gdLst/>
              <a:ahLst/>
              <a:cxnLst/>
              <a:rect l="l" t="t" r="r" b="b"/>
              <a:pathLst>
                <a:path w="41910" h="27305">
                  <a:moveTo>
                    <a:pt x="0" y="13366"/>
                  </a:moveTo>
                  <a:lnTo>
                    <a:pt x="41655" y="13366"/>
                  </a:lnTo>
                </a:path>
              </a:pathLst>
            </a:custGeom>
            <a:ln w="28003">
              <a:solidFill>
                <a:srgbClr val="92CFEC"/>
              </a:solidFill>
            </a:ln>
          </p:spPr>
          <p:txBody>
            <a:bodyPr wrap="square" lIns="0" tIns="0" rIns="0" bIns="0" rtlCol="0"/>
            <a:lstStyle/>
            <a:p>
              <a:endParaRPr/>
            </a:p>
          </p:txBody>
        </p:sp>
        <p:sp>
          <p:nvSpPr>
            <p:cNvPr id="341" name="bk object 152"/>
            <p:cNvSpPr/>
            <p:nvPr/>
          </p:nvSpPr>
          <p:spPr>
            <a:xfrm>
              <a:off x="2116825" y="3394096"/>
              <a:ext cx="5999" cy="9387"/>
            </a:xfrm>
            <a:custGeom>
              <a:avLst/>
              <a:gdLst/>
              <a:ahLst/>
              <a:cxnLst/>
              <a:rect l="l" t="t" r="r" b="b"/>
              <a:pathLst>
                <a:path w="22225" h="27305">
                  <a:moveTo>
                    <a:pt x="0" y="13366"/>
                  </a:moveTo>
                  <a:lnTo>
                    <a:pt x="21805" y="13366"/>
                  </a:lnTo>
                </a:path>
              </a:pathLst>
            </a:custGeom>
            <a:ln w="28003">
              <a:solidFill>
                <a:srgbClr val="92CFEC"/>
              </a:solidFill>
            </a:ln>
          </p:spPr>
          <p:txBody>
            <a:bodyPr wrap="square" lIns="0" tIns="0" rIns="0" bIns="0" rtlCol="0"/>
            <a:lstStyle/>
            <a:p>
              <a:endParaRPr/>
            </a:p>
          </p:txBody>
        </p:sp>
        <p:sp>
          <p:nvSpPr>
            <p:cNvPr id="342" name="bk object 153"/>
            <p:cNvSpPr/>
            <p:nvPr/>
          </p:nvSpPr>
          <p:spPr>
            <a:xfrm>
              <a:off x="2067566" y="3419078"/>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43" name="bk object 154"/>
            <p:cNvSpPr/>
            <p:nvPr/>
          </p:nvSpPr>
          <p:spPr>
            <a:xfrm>
              <a:off x="2093537" y="3419078"/>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44" name="bk object 155"/>
            <p:cNvSpPr/>
            <p:nvPr/>
          </p:nvSpPr>
          <p:spPr>
            <a:xfrm>
              <a:off x="2116825" y="3419078"/>
              <a:ext cx="5999" cy="9387"/>
            </a:xfrm>
            <a:custGeom>
              <a:avLst/>
              <a:gdLst/>
              <a:ahLst/>
              <a:cxnLst/>
              <a:rect l="l" t="t" r="r" b="b"/>
              <a:pathLst>
                <a:path w="22225" h="27305">
                  <a:moveTo>
                    <a:pt x="0" y="13360"/>
                  </a:moveTo>
                  <a:lnTo>
                    <a:pt x="21805" y="13360"/>
                  </a:lnTo>
                </a:path>
              </a:pathLst>
            </a:custGeom>
            <a:ln w="27990">
              <a:solidFill>
                <a:srgbClr val="92CFEC"/>
              </a:solidFill>
            </a:ln>
          </p:spPr>
          <p:txBody>
            <a:bodyPr wrap="square" lIns="0" tIns="0" rIns="0" bIns="0" rtlCol="0"/>
            <a:lstStyle/>
            <a:p>
              <a:endParaRPr/>
            </a:p>
          </p:txBody>
        </p:sp>
        <p:sp>
          <p:nvSpPr>
            <p:cNvPr id="345" name="bk object 156"/>
            <p:cNvSpPr/>
            <p:nvPr/>
          </p:nvSpPr>
          <p:spPr>
            <a:xfrm>
              <a:off x="2067566" y="3444060"/>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46" name="bk object 157"/>
            <p:cNvSpPr/>
            <p:nvPr/>
          </p:nvSpPr>
          <p:spPr>
            <a:xfrm>
              <a:off x="2093537" y="3444060"/>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47" name="bk object 158"/>
            <p:cNvSpPr/>
            <p:nvPr/>
          </p:nvSpPr>
          <p:spPr>
            <a:xfrm>
              <a:off x="2116825" y="3444060"/>
              <a:ext cx="5999" cy="9387"/>
            </a:xfrm>
            <a:custGeom>
              <a:avLst/>
              <a:gdLst/>
              <a:ahLst/>
              <a:cxnLst/>
              <a:rect l="l" t="t" r="r" b="b"/>
              <a:pathLst>
                <a:path w="22225" h="27305">
                  <a:moveTo>
                    <a:pt x="0" y="13360"/>
                  </a:moveTo>
                  <a:lnTo>
                    <a:pt x="21805" y="13360"/>
                  </a:lnTo>
                </a:path>
              </a:pathLst>
            </a:custGeom>
            <a:ln w="27990">
              <a:solidFill>
                <a:srgbClr val="92CFEC"/>
              </a:solidFill>
            </a:ln>
          </p:spPr>
          <p:txBody>
            <a:bodyPr wrap="square" lIns="0" tIns="0" rIns="0" bIns="0" rtlCol="0"/>
            <a:lstStyle/>
            <a:p>
              <a:endParaRPr/>
            </a:p>
          </p:txBody>
        </p:sp>
        <p:sp>
          <p:nvSpPr>
            <p:cNvPr id="348" name="bk object 159"/>
            <p:cNvSpPr/>
            <p:nvPr/>
          </p:nvSpPr>
          <p:spPr>
            <a:xfrm>
              <a:off x="2067566" y="3469041"/>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49" name="bk object 160"/>
            <p:cNvSpPr/>
            <p:nvPr/>
          </p:nvSpPr>
          <p:spPr>
            <a:xfrm>
              <a:off x="2093537" y="3469041"/>
              <a:ext cx="11313" cy="9387"/>
            </a:xfrm>
            <a:custGeom>
              <a:avLst/>
              <a:gdLst/>
              <a:ahLst/>
              <a:cxnLst/>
              <a:rect l="l" t="t" r="r" b="b"/>
              <a:pathLst>
                <a:path w="41910" h="27305">
                  <a:moveTo>
                    <a:pt x="0" y="13360"/>
                  </a:moveTo>
                  <a:lnTo>
                    <a:pt x="41655" y="13360"/>
                  </a:lnTo>
                </a:path>
              </a:pathLst>
            </a:custGeom>
            <a:ln w="27990">
              <a:solidFill>
                <a:srgbClr val="92CFEC"/>
              </a:solidFill>
            </a:ln>
          </p:spPr>
          <p:txBody>
            <a:bodyPr wrap="square" lIns="0" tIns="0" rIns="0" bIns="0" rtlCol="0"/>
            <a:lstStyle/>
            <a:p>
              <a:endParaRPr/>
            </a:p>
          </p:txBody>
        </p:sp>
        <p:sp>
          <p:nvSpPr>
            <p:cNvPr id="350" name="bk object 161"/>
            <p:cNvSpPr/>
            <p:nvPr/>
          </p:nvSpPr>
          <p:spPr>
            <a:xfrm>
              <a:off x="2116825" y="3469041"/>
              <a:ext cx="5999" cy="9387"/>
            </a:xfrm>
            <a:custGeom>
              <a:avLst/>
              <a:gdLst/>
              <a:ahLst/>
              <a:cxnLst/>
              <a:rect l="l" t="t" r="r" b="b"/>
              <a:pathLst>
                <a:path w="22225" h="27305">
                  <a:moveTo>
                    <a:pt x="0" y="13360"/>
                  </a:moveTo>
                  <a:lnTo>
                    <a:pt x="21805" y="13360"/>
                  </a:lnTo>
                </a:path>
              </a:pathLst>
            </a:custGeom>
            <a:ln w="27990">
              <a:solidFill>
                <a:srgbClr val="92CFEC"/>
              </a:solidFill>
            </a:ln>
          </p:spPr>
          <p:txBody>
            <a:bodyPr wrap="square" lIns="0" tIns="0" rIns="0" bIns="0" rtlCol="0"/>
            <a:lstStyle/>
            <a:p>
              <a:endParaRPr/>
            </a:p>
          </p:txBody>
        </p:sp>
        <p:sp>
          <p:nvSpPr>
            <p:cNvPr id="351" name="bk object 162"/>
            <p:cNvSpPr/>
            <p:nvPr/>
          </p:nvSpPr>
          <p:spPr>
            <a:xfrm>
              <a:off x="2093537" y="3519005"/>
              <a:ext cx="11313" cy="9387"/>
            </a:xfrm>
            <a:custGeom>
              <a:avLst/>
              <a:gdLst/>
              <a:ahLst/>
              <a:cxnLst/>
              <a:rect l="l" t="t" r="r" b="b"/>
              <a:pathLst>
                <a:path w="41910" h="27304">
                  <a:moveTo>
                    <a:pt x="0" y="13354"/>
                  </a:moveTo>
                  <a:lnTo>
                    <a:pt x="41655" y="13354"/>
                  </a:lnTo>
                </a:path>
              </a:pathLst>
            </a:custGeom>
            <a:ln w="27978">
              <a:solidFill>
                <a:srgbClr val="92CFEC"/>
              </a:solidFill>
            </a:ln>
          </p:spPr>
          <p:txBody>
            <a:bodyPr wrap="square" lIns="0" tIns="0" rIns="0" bIns="0" rtlCol="0"/>
            <a:lstStyle/>
            <a:p>
              <a:endParaRPr/>
            </a:p>
          </p:txBody>
        </p:sp>
        <p:sp>
          <p:nvSpPr>
            <p:cNvPr id="352" name="bk object 163"/>
            <p:cNvSpPr/>
            <p:nvPr/>
          </p:nvSpPr>
          <p:spPr>
            <a:xfrm>
              <a:off x="2093537" y="3543983"/>
              <a:ext cx="11313" cy="9387"/>
            </a:xfrm>
            <a:custGeom>
              <a:avLst/>
              <a:gdLst/>
              <a:ahLst/>
              <a:cxnLst/>
              <a:rect l="l" t="t" r="r" b="b"/>
              <a:pathLst>
                <a:path w="41910" h="27304">
                  <a:moveTo>
                    <a:pt x="0" y="13366"/>
                  </a:moveTo>
                  <a:lnTo>
                    <a:pt x="41655" y="13366"/>
                  </a:lnTo>
                </a:path>
              </a:pathLst>
            </a:custGeom>
            <a:ln w="28003">
              <a:solidFill>
                <a:srgbClr val="92CFEC"/>
              </a:solidFill>
            </a:ln>
          </p:spPr>
          <p:txBody>
            <a:bodyPr wrap="square" lIns="0" tIns="0" rIns="0" bIns="0" rtlCol="0"/>
            <a:lstStyle/>
            <a:p>
              <a:endParaRPr/>
            </a:p>
          </p:txBody>
        </p:sp>
        <p:sp>
          <p:nvSpPr>
            <p:cNvPr id="353" name="bk object 164"/>
            <p:cNvSpPr/>
            <p:nvPr/>
          </p:nvSpPr>
          <p:spPr>
            <a:xfrm>
              <a:off x="2093537" y="3568965"/>
              <a:ext cx="11313" cy="9387"/>
            </a:xfrm>
            <a:custGeom>
              <a:avLst/>
              <a:gdLst/>
              <a:ahLst/>
              <a:cxnLst/>
              <a:rect l="l" t="t" r="r" b="b"/>
              <a:pathLst>
                <a:path w="41910" h="27304">
                  <a:moveTo>
                    <a:pt x="0" y="13360"/>
                  </a:moveTo>
                  <a:lnTo>
                    <a:pt x="41655" y="13360"/>
                  </a:lnTo>
                </a:path>
              </a:pathLst>
            </a:custGeom>
            <a:ln w="27990">
              <a:solidFill>
                <a:srgbClr val="92CFEC"/>
              </a:solidFill>
            </a:ln>
          </p:spPr>
          <p:txBody>
            <a:bodyPr wrap="square" lIns="0" tIns="0" rIns="0" bIns="0" rtlCol="0"/>
            <a:lstStyle/>
            <a:p>
              <a:endParaRPr/>
            </a:p>
          </p:txBody>
        </p:sp>
        <p:sp>
          <p:nvSpPr>
            <p:cNvPr id="354" name="bk object 165"/>
            <p:cNvSpPr/>
            <p:nvPr/>
          </p:nvSpPr>
          <p:spPr>
            <a:xfrm>
              <a:off x="2093537" y="3593947"/>
              <a:ext cx="11313" cy="9387"/>
            </a:xfrm>
            <a:custGeom>
              <a:avLst/>
              <a:gdLst/>
              <a:ahLst/>
              <a:cxnLst/>
              <a:rect l="l" t="t" r="r" b="b"/>
              <a:pathLst>
                <a:path w="41910" h="27304">
                  <a:moveTo>
                    <a:pt x="0" y="13360"/>
                  </a:moveTo>
                  <a:lnTo>
                    <a:pt x="41655" y="13360"/>
                  </a:lnTo>
                </a:path>
              </a:pathLst>
            </a:custGeom>
            <a:ln w="27990">
              <a:solidFill>
                <a:srgbClr val="92CFEC"/>
              </a:solidFill>
            </a:ln>
          </p:spPr>
          <p:txBody>
            <a:bodyPr wrap="square" lIns="0" tIns="0" rIns="0" bIns="0" rtlCol="0"/>
            <a:lstStyle/>
            <a:p>
              <a:endParaRPr/>
            </a:p>
          </p:txBody>
        </p:sp>
        <p:sp>
          <p:nvSpPr>
            <p:cNvPr id="355" name="bk object 166"/>
            <p:cNvSpPr/>
            <p:nvPr/>
          </p:nvSpPr>
          <p:spPr>
            <a:xfrm>
              <a:off x="2093537" y="3618929"/>
              <a:ext cx="11313" cy="9387"/>
            </a:xfrm>
            <a:custGeom>
              <a:avLst/>
              <a:gdLst/>
              <a:ahLst/>
              <a:cxnLst/>
              <a:rect l="l" t="t" r="r" b="b"/>
              <a:pathLst>
                <a:path w="41910" h="27304">
                  <a:moveTo>
                    <a:pt x="0" y="13360"/>
                  </a:moveTo>
                  <a:lnTo>
                    <a:pt x="41655" y="13360"/>
                  </a:lnTo>
                </a:path>
              </a:pathLst>
            </a:custGeom>
            <a:ln w="27990">
              <a:solidFill>
                <a:srgbClr val="92CFEC"/>
              </a:solidFill>
            </a:ln>
          </p:spPr>
          <p:txBody>
            <a:bodyPr wrap="square" lIns="0" tIns="0" rIns="0" bIns="0" rtlCol="0"/>
            <a:lstStyle/>
            <a:p>
              <a:endParaRPr/>
            </a:p>
          </p:txBody>
        </p:sp>
        <p:sp>
          <p:nvSpPr>
            <p:cNvPr id="356" name="bk object 223"/>
            <p:cNvSpPr/>
            <p:nvPr/>
          </p:nvSpPr>
          <p:spPr>
            <a:xfrm>
              <a:off x="1958660" y="3267261"/>
              <a:ext cx="44395" cy="0"/>
            </a:xfrm>
            <a:custGeom>
              <a:avLst/>
              <a:gdLst/>
              <a:ahLst/>
              <a:cxnLst/>
              <a:rect l="l" t="t" r="r" b="b"/>
              <a:pathLst>
                <a:path w="164464">
                  <a:moveTo>
                    <a:pt x="0" y="0"/>
                  </a:moveTo>
                  <a:lnTo>
                    <a:pt x="164388" y="0"/>
                  </a:lnTo>
                </a:path>
              </a:pathLst>
            </a:custGeom>
            <a:ln w="6350">
              <a:solidFill>
                <a:srgbClr val="A6D7F0"/>
              </a:solidFill>
            </a:ln>
          </p:spPr>
          <p:txBody>
            <a:bodyPr wrap="square" lIns="0" tIns="0" rIns="0" bIns="0" rtlCol="0"/>
            <a:lstStyle/>
            <a:p>
              <a:endParaRPr/>
            </a:p>
          </p:txBody>
        </p:sp>
        <p:sp>
          <p:nvSpPr>
            <p:cNvPr id="357" name="bk object 168"/>
            <p:cNvSpPr/>
            <p:nvPr/>
          </p:nvSpPr>
          <p:spPr>
            <a:xfrm>
              <a:off x="1124615" y="3046438"/>
              <a:ext cx="1396919" cy="829782"/>
            </a:xfrm>
            <a:prstGeom prst="rect">
              <a:avLst/>
            </a:prstGeom>
            <a:blipFill>
              <a:blip r:embed="rId5" cstate="print">
                <a:duotone>
                  <a:schemeClr val="accent1">
                    <a:shade val="45000"/>
                    <a:satMod val="135000"/>
                  </a:schemeClr>
                  <a:prstClr val="white"/>
                </a:duotone>
              </a:blip>
              <a:stretch>
                <a:fillRect/>
              </a:stretch>
            </a:blipFill>
          </p:spPr>
          <p:txBody>
            <a:bodyPr wrap="square" lIns="0" tIns="0" rIns="0" bIns="0" rtlCol="0"/>
            <a:lstStyle/>
            <a:p>
              <a:endParaRPr/>
            </a:p>
          </p:txBody>
        </p:sp>
        <p:sp>
          <p:nvSpPr>
            <p:cNvPr id="358" name="bk object 429"/>
            <p:cNvSpPr/>
            <p:nvPr/>
          </p:nvSpPr>
          <p:spPr>
            <a:xfrm>
              <a:off x="1110065" y="3749824"/>
              <a:ext cx="1411469" cy="19607"/>
            </a:xfrm>
            <a:custGeom>
              <a:avLst/>
              <a:gdLst/>
              <a:ahLst/>
              <a:cxnLst/>
              <a:rect l="l" t="t" r="r" b="b"/>
              <a:pathLst>
                <a:path w="8254365" h="57785">
                  <a:moveTo>
                    <a:pt x="0" y="57175"/>
                  </a:moveTo>
                  <a:lnTo>
                    <a:pt x="8254238" y="57175"/>
                  </a:lnTo>
                  <a:lnTo>
                    <a:pt x="8254238" y="0"/>
                  </a:lnTo>
                  <a:lnTo>
                    <a:pt x="0" y="0"/>
                  </a:lnTo>
                  <a:lnTo>
                    <a:pt x="0" y="57175"/>
                  </a:lnTo>
                  <a:close/>
                </a:path>
              </a:pathLst>
            </a:custGeom>
            <a:solidFill>
              <a:srgbClr val="ECF7F8"/>
            </a:solidFill>
          </p:spPr>
          <p:txBody>
            <a:bodyPr wrap="square" lIns="0" tIns="0" rIns="0" bIns="0" rtlCol="0"/>
            <a:lstStyle/>
            <a:p>
              <a:endParaRPr/>
            </a:p>
          </p:txBody>
        </p:sp>
        <p:sp>
          <p:nvSpPr>
            <p:cNvPr id="359" name="bk object 222"/>
            <p:cNvSpPr/>
            <p:nvPr/>
          </p:nvSpPr>
          <p:spPr>
            <a:xfrm>
              <a:off x="1110065" y="3852832"/>
              <a:ext cx="1411469" cy="57960"/>
            </a:xfrm>
            <a:custGeom>
              <a:avLst/>
              <a:gdLst/>
              <a:ahLst/>
              <a:cxnLst/>
              <a:rect l="l" t="t" r="r" b="b"/>
              <a:pathLst>
                <a:path w="8254365" h="170814">
                  <a:moveTo>
                    <a:pt x="0" y="170548"/>
                  </a:moveTo>
                  <a:lnTo>
                    <a:pt x="8254238" y="170548"/>
                  </a:lnTo>
                  <a:lnTo>
                    <a:pt x="8254238" y="0"/>
                  </a:lnTo>
                  <a:lnTo>
                    <a:pt x="0" y="0"/>
                  </a:lnTo>
                  <a:lnTo>
                    <a:pt x="0" y="170548"/>
                  </a:lnTo>
                  <a:close/>
                </a:path>
              </a:pathLst>
            </a:custGeom>
            <a:solidFill>
              <a:srgbClr val="5D5E5E"/>
            </a:solidFill>
          </p:spPr>
          <p:txBody>
            <a:bodyPr wrap="square" lIns="0" tIns="0" rIns="0" bIns="0" rtlCol="0"/>
            <a:lstStyle/>
            <a:p>
              <a:endParaRPr/>
            </a:p>
          </p:txBody>
        </p:sp>
        <p:sp>
          <p:nvSpPr>
            <p:cNvPr id="360" name="bk object 430"/>
            <p:cNvSpPr/>
            <p:nvPr/>
          </p:nvSpPr>
          <p:spPr>
            <a:xfrm>
              <a:off x="1110065" y="3766411"/>
              <a:ext cx="1411469" cy="19607"/>
            </a:xfrm>
            <a:custGeom>
              <a:avLst/>
              <a:gdLst/>
              <a:ahLst/>
              <a:cxnLst/>
              <a:rect l="l" t="t" r="r" b="b"/>
              <a:pathLst>
                <a:path w="8254365" h="57785">
                  <a:moveTo>
                    <a:pt x="0" y="57175"/>
                  </a:moveTo>
                  <a:lnTo>
                    <a:pt x="8254238" y="57175"/>
                  </a:lnTo>
                  <a:lnTo>
                    <a:pt x="8254238" y="0"/>
                  </a:lnTo>
                  <a:lnTo>
                    <a:pt x="0" y="0"/>
                  </a:lnTo>
                  <a:lnTo>
                    <a:pt x="0" y="57175"/>
                  </a:lnTo>
                  <a:close/>
                </a:path>
              </a:pathLst>
            </a:custGeom>
            <a:solidFill>
              <a:srgbClr val="6E95A6"/>
            </a:solidFill>
          </p:spPr>
          <p:txBody>
            <a:bodyPr wrap="square" lIns="0" tIns="0" rIns="0" bIns="0" rtlCol="0"/>
            <a:lstStyle/>
            <a:p>
              <a:endParaRPr/>
            </a:p>
          </p:txBody>
        </p:sp>
        <p:sp>
          <p:nvSpPr>
            <p:cNvPr id="361" name="bk object 56"/>
            <p:cNvSpPr/>
            <p:nvPr/>
          </p:nvSpPr>
          <p:spPr>
            <a:xfrm>
              <a:off x="1730368" y="3785808"/>
              <a:ext cx="121871" cy="66362"/>
            </a:xfrm>
            <a:custGeom>
              <a:avLst/>
              <a:gdLst/>
              <a:ahLst/>
              <a:cxnLst/>
              <a:rect l="l" t="t" r="r" b="b"/>
              <a:pathLst>
                <a:path w="451485" h="193039">
                  <a:moveTo>
                    <a:pt x="0" y="192747"/>
                  </a:moveTo>
                  <a:lnTo>
                    <a:pt x="451281" y="192747"/>
                  </a:lnTo>
                  <a:lnTo>
                    <a:pt x="451281" y="0"/>
                  </a:lnTo>
                  <a:lnTo>
                    <a:pt x="0" y="0"/>
                  </a:lnTo>
                  <a:lnTo>
                    <a:pt x="0" y="192747"/>
                  </a:lnTo>
                  <a:close/>
                </a:path>
              </a:pathLst>
            </a:custGeom>
            <a:solidFill>
              <a:srgbClr val="C9E6F4"/>
            </a:solidFill>
          </p:spPr>
          <p:txBody>
            <a:bodyPr wrap="square" lIns="0" tIns="0" rIns="0" bIns="0" rtlCol="0"/>
            <a:lstStyle/>
            <a:p>
              <a:endParaRPr/>
            </a:p>
          </p:txBody>
        </p:sp>
        <p:sp>
          <p:nvSpPr>
            <p:cNvPr id="362" name="bk object 58"/>
            <p:cNvSpPr/>
            <p:nvPr/>
          </p:nvSpPr>
          <p:spPr>
            <a:xfrm>
              <a:off x="1582113" y="3785808"/>
              <a:ext cx="139012" cy="66362"/>
            </a:xfrm>
            <a:custGeom>
              <a:avLst/>
              <a:gdLst/>
              <a:ahLst/>
              <a:cxnLst/>
              <a:rect l="l" t="t" r="r" b="b"/>
              <a:pathLst>
                <a:path w="514985" h="193039">
                  <a:moveTo>
                    <a:pt x="0" y="192747"/>
                  </a:moveTo>
                  <a:lnTo>
                    <a:pt x="514616" y="192747"/>
                  </a:lnTo>
                  <a:lnTo>
                    <a:pt x="514616" y="0"/>
                  </a:lnTo>
                  <a:lnTo>
                    <a:pt x="0" y="0"/>
                  </a:lnTo>
                  <a:lnTo>
                    <a:pt x="0" y="192747"/>
                  </a:lnTo>
                  <a:close/>
                </a:path>
              </a:pathLst>
            </a:custGeom>
            <a:solidFill>
              <a:srgbClr val="C9E6F4"/>
            </a:solidFill>
          </p:spPr>
          <p:txBody>
            <a:bodyPr wrap="square" lIns="0" tIns="0" rIns="0" bIns="0" rtlCol="0"/>
            <a:lstStyle/>
            <a:p>
              <a:endParaRPr/>
            </a:p>
          </p:txBody>
        </p:sp>
        <p:sp>
          <p:nvSpPr>
            <p:cNvPr id="363" name="bk object 95"/>
            <p:cNvSpPr/>
            <p:nvPr/>
          </p:nvSpPr>
          <p:spPr>
            <a:xfrm>
              <a:off x="2098666" y="3654337"/>
              <a:ext cx="40452" cy="95396"/>
            </a:xfrm>
            <a:custGeom>
              <a:avLst/>
              <a:gdLst/>
              <a:ahLst/>
              <a:cxnLst/>
              <a:rect l="l" t="t" r="r" b="b"/>
              <a:pathLst>
                <a:path w="149860" h="277495">
                  <a:moveTo>
                    <a:pt x="0" y="277012"/>
                  </a:moveTo>
                  <a:lnTo>
                    <a:pt x="149771" y="277012"/>
                  </a:lnTo>
                  <a:lnTo>
                    <a:pt x="149771" y="0"/>
                  </a:lnTo>
                  <a:lnTo>
                    <a:pt x="0" y="0"/>
                  </a:lnTo>
                  <a:lnTo>
                    <a:pt x="0" y="277012"/>
                  </a:lnTo>
                  <a:close/>
                </a:path>
              </a:pathLst>
            </a:custGeom>
            <a:solidFill>
              <a:srgbClr val="DFF1FA"/>
            </a:solidFill>
          </p:spPr>
          <p:txBody>
            <a:bodyPr wrap="square" lIns="0" tIns="0" rIns="0" bIns="0" rtlCol="0"/>
            <a:lstStyle/>
            <a:p>
              <a:endParaRPr/>
            </a:p>
          </p:txBody>
        </p:sp>
        <p:sp>
          <p:nvSpPr>
            <p:cNvPr id="364" name="bk object 96"/>
            <p:cNvSpPr/>
            <p:nvPr/>
          </p:nvSpPr>
          <p:spPr>
            <a:xfrm>
              <a:off x="2098666" y="3785808"/>
              <a:ext cx="40452" cy="66362"/>
            </a:xfrm>
            <a:custGeom>
              <a:avLst/>
              <a:gdLst/>
              <a:ahLst/>
              <a:cxnLst/>
              <a:rect l="l" t="t" r="r" b="b"/>
              <a:pathLst>
                <a:path w="149860" h="193039">
                  <a:moveTo>
                    <a:pt x="0" y="192747"/>
                  </a:moveTo>
                  <a:lnTo>
                    <a:pt x="149771" y="192747"/>
                  </a:lnTo>
                  <a:lnTo>
                    <a:pt x="149771" y="0"/>
                  </a:lnTo>
                  <a:lnTo>
                    <a:pt x="0" y="0"/>
                  </a:lnTo>
                  <a:lnTo>
                    <a:pt x="0" y="192747"/>
                  </a:lnTo>
                  <a:close/>
                </a:path>
              </a:pathLst>
            </a:custGeom>
            <a:solidFill>
              <a:srgbClr val="DFF1FA"/>
            </a:solidFill>
          </p:spPr>
          <p:txBody>
            <a:bodyPr wrap="square" lIns="0" tIns="0" rIns="0" bIns="0" rtlCol="0"/>
            <a:lstStyle/>
            <a:p>
              <a:endParaRPr/>
            </a:p>
          </p:txBody>
        </p:sp>
        <p:sp>
          <p:nvSpPr>
            <p:cNvPr id="365" name="bk object 167"/>
            <p:cNvSpPr/>
            <p:nvPr/>
          </p:nvSpPr>
          <p:spPr>
            <a:xfrm>
              <a:off x="2037436" y="2992634"/>
              <a:ext cx="9256" cy="859436"/>
            </a:xfrm>
            <a:custGeom>
              <a:avLst/>
              <a:gdLst/>
              <a:ahLst/>
              <a:cxnLst/>
              <a:rect l="l" t="t" r="r" b="b"/>
              <a:pathLst>
                <a:path w="34289" h="2499995">
                  <a:moveTo>
                    <a:pt x="34239" y="0"/>
                  </a:moveTo>
                  <a:lnTo>
                    <a:pt x="0" y="8051"/>
                  </a:lnTo>
                  <a:lnTo>
                    <a:pt x="0" y="2499995"/>
                  </a:lnTo>
                  <a:lnTo>
                    <a:pt x="34239" y="2499995"/>
                  </a:lnTo>
                  <a:lnTo>
                    <a:pt x="34239" y="0"/>
                  </a:lnTo>
                  <a:close/>
                </a:path>
              </a:pathLst>
            </a:custGeom>
            <a:solidFill>
              <a:srgbClr val="92CFEC"/>
            </a:solidFill>
          </p:spPr>
          <p:txBody>
            <a:bodyPr wrap="square" lIns="0" tIns="0" rIns="0" bIns="0" rtlCol="0"/>
            <a:lstStyle/>
            <a:p>
              <a:endParaRPr/>
            </a:p>
          </p:txBody>
        </p:sp>
        <p:sp>
          <p:nvSpPr>
            <p:cNvPr id="366" name="bk object 399"/>
            <p:cNvSpPr/>
            <p:nvPr/>
          </p:nvSpPr>
          <p:spPr>
            <a:xfrm>
              <a:off x="1855568" y="3726977"/>
              <a:ext cx="202262" cy="28379"/>
            </a:xfrm>
            <a:custGeom>
              <a:avLst/>
              <a:gdLst/>
              <a:ahLst/>
              <a:cxnLst/>
              <a:rect l="l" t="t" r="r" b="b"/>
              <a:pathLst>
                <a:path w="749300" h="82550">
                  <a:moveTo>
                    <a:pt x="748855" y="0"/>
                  </a:moveTo>
                  <a:lnTo>
                    <a:pt x="0" y="0"/>
                  </a:lnTo>
                  <a:lnTo>
                    <a:pt x="1129" y="49795"/>
                  </a:lnTo>
                  <a:lnTo>
                    <a:pt x="6570" y="62641"/>
                  </a:lnTo>
                  <a:lnTo>
                    <a:pt x="15756" y="72863"/>
                  </a:lnTo>
                  <a:lnTo>
                    <a:pt x="27839" y="79616"/>
                  </a:lnTo>
                  <a:lnTo>
                    <a:pt x="41973" y="82054"/>
                  </a:lnTo>
                  <a:lnTo>
                    <a:pt x="706894" y="82054"/>
                  </a:lnTo>
                  <a:lnTo>
                    <a:pt x="746416" y="54221"/>
                  </a:lnTo>
                  <a:lnTo>
                    <a:pt x="748855" y="40081"/>
                  </a:lnTo>
                  <a:lnTo>
                    <a:pt x="748855" y="0"/>
                  </a:lnTo>
                  <a:close/>
                </a:path>
              </a:pathLst>
            </a:custGeom>
            <a:solidFill>
              <a:srgbClr val="141A1E"/>
            </a:solidFill>
          </p:spPr>
          <p:txBody>
            <a:bodyPr wrap="square" lIns="0" tIns="0" rIns="0" bIns="0" rtlCol="0"/>
            <a:lstStyle/>
            <a:p>
              <a:endParaRPr/>
            </a:p>
          </p:txBody>
        </p:sp>
        <p:sp>
          <p:nvSpPr>
            <p:cNvPr id="367" name="bk object 400"/>
            <p:cNvSpPr/>
            <p:nvPr/>
          </p:nvSpPr>
          <p:spPr>
            <a:xfrm>
              <a:off x="1468782" y="3728514"/>
              <a:ext cx="191635" cy="26851"/>
            </a:xfrm>
            <a:custGeom>
              <a:avLst/>
              <a:gdLst/>
              <a:ahLst/>
              <a:cxnLst/>
              <a:rect l="l" t="t" r="r" b="b"/>
              <a:pathLst>
                <a:path w="709929" h="78104">
                  <a:moveTo>
                    <a:pt x="709371" y="0"/>
                  </a:moveTo>
                  <a:lnTo>
                    <a:pt x="0" y="0"/>
                  </a:lnTo>
                  <a:lnTo>
                    <a:pt x="467" y="44014"/>
                  </a:lnTo>
                  <a:lnTo>
                    <a:pt x="5044" y="57279"/>
                  </a:lnTo>
                  <a:lnTo>
                    <a:pt x="13737" y="67928"/>
                  </a:lnTo>
                  <a:lnTo>
                    <a:pt x="25601" y="75012"/>
                  </a:lnTo>
                  <a:lnTo>
                    <a:pt x="39687" y="77584"/>
                  </a:lnTo>
                  <a:lnTo>
                    <a:pt x="669696" y="77584"/>
                  </a:lnTo>
                  <a:lnTo>
                    <a:pt x="706799" y="51991"/>
                  </a:lnTo>
                  <a:lnTo>
                    <a:pt x="709371" y="37909"/>
                  </a:lnTo>
                  <a:lnTo>
                    <a:pt x="709371" y="0"/>
                  </a:lnTo>
                  <a:close/>
                </a:path>
              </a:pathLst>
            </a:custGeom>
            <a:solidFill>
              <a:srgbClr val="141A1E"/>
            </a:solidFill>
          </p:spPr>
          <p:txBody>
            <a:bodyPr wrap="square" lIns="0" tIns="0" rIns="0" bIns="0" rtlCol="0"/>
            <a:lstStyle/>
            <a:p>
              <a:endParaRPr/>
            </a:p>
          </p:txBody>
        </p:sp>
        <p:sp>
          <p:nvSpPr>
            <p:cNvPr id="368" name="bk object 401"/>
            <p:cNvSpPr/>
            <p:nvPr/>
          </p:nvSpPr>
          <p:spPr>
            <a:xfrm>
              <a:off x="1568051" y="3640204"/>
              <a:ext cx="396467" cy="101072"/>
            </a:xfrm>
            <a:custGeom>
              <a:avLst/>
              <a:gdLst/>
              <a:ahLst/>
              <a:cxnLst/>
              <a:rect l="l" t="t" r="r" b="b"/>
              <a:pathLst>
                <a:path w="1468754" h="294004">
                  <a:moveTo>
                    <a:pt x="1463052" y="0"/>
                  </a:moveTo>
                  <a:lnTo>
                    <a:pt x="6210" y="0"/>
                  </a:lnTo>
                  <a:lnTo>
                    <a:pt x="0" y="7378"/>
                  </a:lnTo>
                  <a:lnTo>
                    <a:pt x="0" y="285330"/>
                  </a:lnTo>
                  <a:lnTo>
                    <a:pt x="7099" y="293776"/>
                  </a:lnTo>
                  <a:lnTo>
                    <a:pt x="1463052" y="293776"/>
                  </a:lnTo>
                  <a:lnTo>
                    <a:pt x="1468716" y="287032"/>
                  </a:lnTo>
                  <a:lnTo>
                    <a:pt x="1468716" y="6743"/>
                  </a:lnTo>
                  <a:lnTo>
                    <a:pt x="1463052" y="0"/>
                  </a:lnTo>
                  <a:close/>
                </a:path>
              </a:pathLst>
            </a:custGeom>
            <a:solidFill>
              <a:srgbClr val="FFFFFF"/>
            </a:solidFill>
          </p:spPr>
          <p:txBody>
            <a:bodyPr wrap="square" lIns="0" tIns="0" rIns="0" bIns="0" rtlCol="0"/>
            <a:lstStyle/>
            <a:p>
              <a:endParaRPr/>
            </a:p>
          </p:txBody>
        </p:sp>
        <p:sp>
          <p:nvSpPr>
            <p:cNvPr id="369" name="bk object 402"/>
            <p:cNvSpPr/>
            <p:nvPr/>
          </p:nvSpPr>
          <p:spPr>
            <a:xfrm>
              <a:off x="1568051" y="3704641"/>
              <a:ext cx="396467" cy="36674"/>
            </a:xfrm>
            <a:custGeom>
              <a:avLst/>
              <a:gdLst/>
              <a:ahLst/>
              <a:cxnLst/>
              <a:rect l="l" t="t" r="r" b="b"/>
              <a:pathLst>
                <a:path w="1468754" h="106679">
                  <a:moveTo>
                    <a:pt x="1468716" y="0"/>
                  </a:moveTo>
                  <a:lnTo>
                    <a:pt x="0" y="0"/>
                  </a:lnTo>
                  <a:lnTo>
                    <a:pt x="0" y="97713"/>
                  </a:lnTo>
                  <a:lnTo>
                    <a:pt x="7251" y="106337"/>
                  </a:lnTo>
                  <a:lnTo>
                    <a:pt x="1463052" y="106337"/>
                  </a:lnTo>
                  <a:lnTo>
                    <a:pt x="1468716" y="99593"/>
                  </a:lnTo>
                  <a:lnTo>
                    <a:pt x="1468716" y="0"/>
                  </a:lnTo>
                  <a:close/>
                </a:path>
              </a:pathLst>
            </a:custGeom>
            <a:solidFill>
              <a:srgbClr val="1F9AD7"/>
            </a:solidFill>
          </p:spPr>
          <p:txBody>
            <a:bodyPr wrap="square" lIns="0" tIns="0" rIns="0" bIns="0" rtlCol="0"/>
            <a:lstStyle/>
            <a:p>
              <a:endParaRPr/>
            </a:p>
          </p:txBody>
        </p:sp>
        <p:sp>
          <p:nvSpPr>
            <p:cNvPr id="370" name="bk object 403"/>
            <p:cNvSpPr/>
            <p:nvPr/>
          </p:nvSpPr>
          <p:spPr>
            <a:xfrm>
              <a:off x="1686585" y="3669578"/>
              <a:ext cx="0" cy="25322"/>
            </a:xfrm>
            <a:custGeom>
              <a:avLst/>
              <a:gdLst/>
              <a:ahLst/>
              <a:cxnLst/>
              <a:rect l="l" t="t" r="r" b="b"/>
              <a:pathLst>
                <a:path h="73660">
                  <a:moveTo>
                    <a:pt x="0" y="0"/>
                  </a:moveTo>
                  <a:lnTo>
                    <a:pt x="0" y="73240"/>
                  </a:lnTo>
                </a:path>
              </a:pathLst>
            </a:custGeom>
            <a:ln w="49542">
              <a:solidFill>
                <a:srgbClr val="3F3C3D"/>
              </a:solidFill>
            </a:ln>
          </p:spPr>
          <p:txBody>
            <a:bodyPr wrap="square" lIns="0" tIns="0" rIns="0" bIns="0" rtlCol="0"/>
            <a:lstStyle/>
            <a:p>
              <a:endParaRPr/>
            </a:p>
          </p:txBody>
        </p:sp>
        <p:sp>
          <p:nvSpPr>
            <p:cNvPr id="371" name="bk object 404"/>
            <p:cNvSpPr/>
            <p:nvPr/>
          </p:nvSpPr>
          <p:spPr>
            <a:xfrm>
              <a:off x="1630529" y="3669578"/>
              <a:ext cx="0" cy="25322"/>
            </a:xfrm>
            <a:custGeom>
              <a:avLst/>
              <a:gdLst/>
              <a:ahLst/>
              <a:cxnLst/>
              <a:rect l="l" t="t" r="r" b="b"/>
              <a:pathLst>
                <a:path h="73660">
                  <a:moveTo>
                    <a:pt x="0" y="0"/>
                  </a:moveTo>
                  <a:lnTo>
                    <a:pt x="0" y="73240"/>
                  </a:lnTo>
                </a:path>
              </a:pathLst>
            </a:custGeom>
            <a:ln w="49529">
              <a:solidFill>
                <a:srgbClr val="3F3C3D"/>
              </a:solidFill>
            </a:ln>
          </p:spPr>
          <p:txBody>
            <a:bodyPr wrap="square" lIns="0" tIns="0" rIns="0" bIns="0" rtlCol="0"/>
            <a:lstStyle/>
            <a:p>
              <a:endParaRPr/>
            </a:p>
          </p:txBody>
        </p:sp>
        <p:sp>
          <p:nvSpPr>
            <p:cNvPr id="372" name="bk object 405"/>
            <p:cNvSpPr/>
            <p:nvPr/>
          </p:nvSpPr>
          <p:spPr>
            <a:xfrm>
              <a:off x="1609552" y="3667343"/>
              <a:ext cx="99417" cy="29688"/>
            </a:xfrm>
            <a:custGeom>
              <a:avLst/>
              <a:gdLst/>
              <a:ahLst/>
              <a:cxnLst/>
              <a:rect l="l" t="t" r="r" b="b"/>
              <a:pathLst>
                <a:path w="368300" h="86360">
                  <a:moveTo>
                    <a:pt x="336918" y="0"/>
                  </a:moveTo>
                  <a:lnTo>
                    <a:pt x="31292" y="0"/>
                  </a:lnTo>
                  <a:lnTo>
                    <a:pt x="26593" y="2311"/>
                  </a:lnTo>
                  <a:lnTo>
                    <a:pt x="1943" y="31597"/>
                  </a:lnTo>
                  <a:lnTo>
                    <a:pt x="0" y="37185"/>
                  </a:lnTo>
                  <a:lnTo>
                    <a:pt x="0" y="49072"/>
                  </a:lnTo>
                  <a:lnTo>
                    <a:pt x="1943" y="54648"/>
                  </a:lnTo>
                  <a:lnTo>
                    <a:pt x="26593" y="83947"/>
                  </a:lnTo>
                  <a:lnTo>
                    <a:pt x="31292" y="86258"/>
                  </a:lnTo>
                  <a:lnTo>
                    <a:pt x="335686" y="86258"/>
                  </a:lnTo>
                  <a:lnTo>
                    <a:pt x="340156" y="84201"/>
                  </a:lnTo>
                  <a:lnTo>
                    <a:pt x="344282" y="79743"/>
                  </a:lnTo>
                  <a:lnTo>
                    <a:pt x="32778" y="79743"/>
                  </a:lnTo>
                  <a:lnTo>
                    <a:pt x="29413" y="78092"/>
                  </a:lnTo>
                  <a:lnTo>
                    <a:pt x="4178" y="48107"/>
                  </a:lnTo>
                  <a:lnTo>
                    <a:pt x="4178" y="38150"/>
                  </a:lnTo>
                  <a:lnTo>
                    <a:pt x="29413" y="8166"/>
                  </a:lnTo>
                  <a:lnTo>
                    <a:pt x="32778" y="6502"/>
                  </a:lnTo>
                  <a:lnTo>
                    <a:pt x="344914" y="6502"/>
                  </a:lnTo>
                  <a:lnTo>
                    <a:pt x="341947" y="2641"/>
                  </a:lnTo>
                  <a:lnTo>
                    <a:pt x="336918" y="0"/>
                  </a:lnTo>
                  <a:close/>
                </a:path>
                <a:path w="368300" h="86360">
                  <a:moveTo>
                    <a:pt x="344914" y="6502"/>
                  </a:moveTo>
                  <a:lnTo>
                    <a:pt x="335394" y="6502"/>
                  </a:lnTo>
                  <a:lnTo>
                    <a:pt x="338937" y="8369"/>
                  </a:lnTo>
                  <a:lnTo>
                    <a:pt x="363626" y="40487"/>
                  </a:lnTo>
                  <a:lnTo>
                    <a:pt x="363232" y="50457"/>
                  </a:lnTo>
                  <a:lnTo>
                    <a:pt x="337489" y="78282"/>
                  </a:lnTo>
                  <a:lnTo>
                    <a:pt x="334314" y="79743"/>
                  </a:lnTo>
                  <a:lnTo>
                    <a:pt x="344282" y="79743"/>
                  </a:lnTo>
                  <a:lnTo>
                    <a:pt x="365213" y="57124"/>
                  </a:lnTo>
                  <a:lnTo>
                    <a:pt x="367372" y="51650"/>
                  </a:lnTo>
                  <a:lnTo>
                    <a:pt x="367842" y="39763"/>
                  </a:lnTo>
                  <a:lnTo>
                    <a:pt x="366102" y="34074"/>
                  </a:lnTo>
                  <a:lnTo>
                    <a:pt x="344914" y="6502"/>
                  </a:lnTo>
                  <a:close/>
                </a:path>
              </a:pathLst>
            </a:custGeom>
            <a:solidFill>
              <a:srgbClr val="221E1F"/>
            </a:solidFill>
          </p:spPr>
          <p:txBody>
            <a:bodyPr wrap="square" lIns="0" tIns="0" rIns="0" bIns="0" rtlCol="0"/>
            <a:lstStyle/>
            <a:p>
              <a:endParaRPr/>
            </a:p>
          </p:txBody>
        </p:sp>
        <p:sp>
          <p:nvSpPr>
            <p:cNvPr id="373" name="bk object 406"/>
            <p:cNvSpPr/>
            <p:nvPr/>
          </p:nvSpPr>
          <p:spPr>
            <a:xfrm>
              <a:off x="1794978" y="3669578"/>
              <a:ext cx="0" cy="25322"/>
            </a:xfrm>
            <a:custGeom>
              <a:avLst/>
              <a:gdLst/>
              <a:ahLst/>
              <a:cxnLst/>
              <a:rect l="l" t="t" r="r" b="b"/>
              <a:pathLst>
                <a:path h="73660">
                  <a:moveTo>
                    <a:pt x="0" y="0"/>
                  </a:moveTo>
                  <a:lnTo>
                    <a:pt x="0" y="73240"/>
                  </a:lnTo>
                </a:path>
              </a:pathLst>
            </a:custGeom>
            <a:ln w="54508">
              <a:solidFill>
                <a:srgbClr val="3F3C3D"/>
              </a:solidFill>
            </a:ln>
          </p:spPr>
          <p:txBody>
            <a:bodyPr wrap="square" lIns="0" tIns="0" rIns="0" bIns="0" rtlCol="0"/>
            <a:lstStyle/>
            <a:p>
              <a:endParaRPr/>
            </a:p>
          </p:txBody>
        </p:sp>
        <p:sp>
          <p:nvSpPr>
            <p:cNvPr id="374" name="bk object 407"/>
            <p:cNvSpPr/>
            <p:nvPr/>
          </p:nvSpPr>
          <p:spPr>
            <a:xfrm>
              <a:off x="1737721" y="3669578"/>
              <a:ext cx="0" cy="25322"/>
            </a:xfrm>
            <a:custGeom>
              <a:avLst/>
              <a:gdLst/>
              <a:ahLst/>
              <a:cxnLst/>
              <a:rect l="l" t="t" r="r" b="b"/>
              <a:pathLst>
                <a:path h="73660">
                  <a:moveTo>
                    <a:pt x="0" y="0"/>
                  </a:moveTo>
                  <a:lnTo>
                    <a:pt x="0" y="73240"/>
                  </a:lnTo>
                </a:path>
              </a:pathLst>
            </a:custGeom>
            <a:ln w="53467">
              <a:solidFill>
                <a:srgbClr val="3F3C3D"/>
              </a:solidFill>
            </a:ln>
          </p:spPr>
          <p:txBody>
            <a:bodyPr wrap="square" lIns="0" tIns="0" rIns="0" bIns="0" rtlCol="0"/>
            <a:lstStyle/>
            <a:p>
              <a:endParaRPr/>
            </a:p>
          </p:txBody>
        </p:sp>
        <p:sp>
          <p:nvSpPr>
            <p:cNvPr id="375" name="bk object 408"/>
            <p:cNvSpPr/>
            <p:nvPr/>
          </p:nvSpPr>
          <p:spPr>
            <a:xfrm>
              <a:off x="1716927" y="3667343"/>
              <a:ext cx="99245" cy="29688"/>
            </a:xfrm>
            <a:custGeom>
              <a:avLst/>
              <a:gdLst/>
              <a:ahLst/>
              <a:cxnLst/>
              <a:rect l="l" t="t" r="r" b="b"/>
              <a:pathLst>
                <a:path w="367664" h="86360">
                  <a:moveTo>
                    <a:pt x="336394" y="0"/>
                  </a:moveTo>
                  <a:lnTo>
                    <a:pt x="30769" y="0"/>
                  </a:lnTo>
                  <a:lnTo>
                    <a:pt x="26070" y="2311"/>
                  </a:lnTo>
                  <a:lnTo>
                    <a:pt x="4962" y="27406"/>
                  </a:lnTo>
                  <a:lnTo>
                    <a:pt x="74" y="38150"/>
                  </a:lnTo>
                  <a:lnTo>
                    <a:pt x="0" y="40487"/>
                  </a:lnTo>
                  <a:lnTo>
                    <a:pt x="671" y="50935"/>
                  </a:lnTo>
                  <a:lnTo>
                    <a:pt x="22539" y="79743"/>
                  </a:lnTo>
                  <a:lnTo>
                    <a:pt x="26070" y="83947"/>
                  </a:lnTo>
                  <a:lnTo>
                    <a:pt x="30769" y="86258"/>
                  </a:lnTo>
                  <a:lnTo>
                    <a:pt x="335162" y="86258"/>
                  </a:lnTo>
                  <a:lnTo>
                    <a:pt x="339633" y="84201"/>
                  </a:lnTo>
                  <a:lnTo>
                    <a:pt x="343758" y="79743"/>
                  </a:lnTo>
                  <a:lnTo>
                    <a:pt x="32255" y="79743"/>
                  </a:lnTo>
                  <a:lnTo>
                    <a:pt x="28889" y="78092"/>
                  </a:lnTo>
                  <a:lnTo>
                    <a:pt x="3667" y="48107"/>
                  </a:lnTo>
                  <a:lnTo>
                    <a:pt x="3667" y="38150"/>
                  </a:lnTo>
                  <a:lnTo>
                    <a:pt x="28889" y="8166"/>
                  </a:lnTo>
                  <a:lnTo>
                    <a:pt x="32255" y="6502"/>
                  </a:lnTo>
                  <a:lnTo>
                    <a:pt x="344392" y="6502"/>
                  </a:lnTo>
                  <a:lnTo>
                    <a:pt x="341423" y="2641"/>
                  </a:lnTo>
                  <a:lnTo>
                    <a:pt x="336394" y="0"/>
                  </a:lnTo>
                  <a:close/>
                </a:path>
                <a:path w="367664" h="86360">
                  <a:moveTo>
                    <a:pt x="344392" y="6502"/>
                  </a:moveTo>
                  <a:lnTo>
                    <a:pt x="334870" y="6502"/>
                  </a:lnTo>
                  <a:lnTo>
                    <a:pt x="338414" y="8369"/>
                  </a:lnTo>
                  <a:lnTo>
                    <a:pt x="363102" y="40487"/>
                  </a:lnTo>
                  <a:lnTo>
                    <a:pt x="362709" y="50457"/>
                  </a:lnTo>
                  <a:lnTo>
                    <a:pt x="336966" y="78282"/>
                  </a:lnTo>
                  <a:lnTo>
                    <a:pt x="333791" y="79743"/>
                  </a:lnTo>
                  <a:lnTo>
                    <a:pt x="343758" y="79743"/>
                  </a:lnTo>
                  <a:lnTo>
                    <a:pt x="364690" y="57124"/>
                  </a:lnTo>
                  <a:lnTo>
                    <a:pt x="366849" y="51650"/>
                  </a:lnTo>
                  <a:lnTo>
                    <a:pt x="367319" y="39763"/>
                  </a:lnTo>
                  <a:lnTo>
                    <a:pt x="365592" y="34074"/>
                  </a:lnTo>
                  <a:lnTo>
                    <a:pt x="344392" y="6502"/>
                  </a:lnTo>
                  <a:close/>
                </a:path>
              </a:pathLst>
            </a:custGeom>
            <a:solidFill>
              <a:srgbClr val="221E1F"/>
            </a:solidFill>
          </p:spPr>
          <p:txBody>
            <a:bodyPr wrap="square" lIns="0" tIns="0" rIns="0" bIns="0" rtlCol="0"/>
            <a:lstStyle/>
            <a:p>
              <a:endParaRPr/>
            </a:p>
          </p:txBody>
        </p:sp>
        <p:sp>
          <p:nvSpPr>
            <p:cNvPr id="376" name="bk object 409"/>
            <p:cNvSpPr/>
            <p:nvPr/>
          </p:nvSpPr>
          <p:spPr>
            <a:xfrm>
              <a:off x="1902657" y="3669578"/>
              <a:ext cx="0" cy="25322"/>
            </a:xfrm>
            <a:custGeom>
              <a:avLst/>
              <a:gdLst/>
              <a:ahLst/>
              <a:cxnLst/>
              <a:rect l="l" t="t" r="r" b="b"/>
              <a:pathLst>
                <a:path h="73660">
                  <a:moveTo>
                    <a:pt x="0" y="0"/>
                  </a:moveTo>
                  <a:lnTo>
                    <a:pt x="0" y="73240"/>
                  </a:lnTo>
                </a:path>
              </a:pathLst>
            </a:custGeom>
            <a:ln w="46735">
              <a:solidFill>
                <a:srgbClr val="3F3C3D"/>
              </a:solidFill>
            </a:ln>
          </p:spPr>
          <p:txBody>
            <a:bodyPr wrap="square" lIns="0" tIns="0" rIns="0" bIns="0" rtlCol="0"/>
            <a:lstStyle/>
            <a:p>
              <a:endParaRPr/>
            </a:p>
          </p:txBody>
        </p:sp>
        <p:sp>
          <p:nvSpPr>
            <p:cNvPr id="377" name="bk object 410"/>
            <p:cNvSpPr/>
            <p:nvPr/>
          </p:nvSpPr>
          <p:spPr>
            <a:xfrm>
              <a:off x="1846615" y="3669578"/>
              <a:ext cx="0" cy="25322"/>
            </a:xfrm>
            <a:custGeom>
              <a:avLst/>
              <a:gdLst/>
              <a:ahLst/>
              <a:cxnLst/>
              <a:rect l="l" t="t" r="r" b="b"/>
              <a:pathLst>
                <a:path h="73660">
                  <a:moveTo>
                    <a:pt x="0" y="0"/>
                  </a:moveTo>
                  <a:lnTo>
                    <a:pt x="0" y="73240"/>
                  </a:lnTo>
                </a:path>
              </a:pathLst>
            </a:custGeom>
            <a:ln w="52209">
              <a:solidFill>
                <a:srgbClr val="3F3C3D"/>
              </a:solidFill>
            </a:ln>
          </p:spPr>
          <p:txBody>
            <a:bodyPr wrap="square" lIns="0" tIns="0" rIns="0" bIns="0" rtlCol="0"/>
            <a:lstStyle/>
            <a:p>
              <a:endParaRPr/>
            </a:p>
          </p:txBody>
        </p:sp>
        <p:sp>
          <p:nvSpPr>
            <p:cNvPr id="378" name="bk object 411"/>
            <p:cNvSpPr/>
            <p:nvPr/>
          </p:nvSpPr>
          <p:spPr>
            <a:xfrm>
              <a:off x="1824851" y="3667343"/>
              <a:ext cx="99245" cy="29688"/>
            </a:xfrm>
            <a:custGeom>
              <a:avLst/>
              <a:gdLst/>
              <a:ahLst/>
              <a:cxnLst/>
              <a:rect l="l" t="t" r="r" b="b"/>
              <a:pathLst>
                <a:path w="367664" h="86360">
                  <a:moveTo>
                    <a:pt x="336386" y="0"/>
                  </a:moveTo>
                  <a:lnTo>
                    <a:pt x="30761" y="0"/>
                  </a:lnTo>
                  <a:lnTo>
                    <a:pt x="26062" y="2311"/>
                  </a:lnTo>
                  <a:lnTo>
                    <a:pt x="4954" y="27406"/>
                  </a:lnTo>
                  <a:lnTo>
                    <a:pt x="75" y="38150"/>
                  </a:lnTo>
                  <a:lnTo>
                    <a:pt x="0" y="40487"/>
                  </a:lnTo>
                  <a:lnTo>
                    <a:pt x="672" y="50942"/>
                  </a:lnTo>
                  <a:lnTo>
                    <a:pt x="22531" y="79743"/>
                  </a:lnTo>
                  <a:lnTo>
                    <a:pt x="26062" y="83947"/>
                  </a:lnTo>
                  <a:lnTo>
                    <a:pt x="30761" y="86258"/>
                  </a:lnTo>
                  <a:lnTo>
                    <a:pt x="335167" y="86258"/>
                  </a:lnTo>
                  <a:lnTo>
                    <a:pt x="339637" y="84201"/>
                  </a:lnTo>
                  <a:lnTo>
                    <a:pt x="343760" y="79743"/>
                  </a:lnTo>
                  <a:lnTo>
                    <a:pt x="32247" y="79743"/>
                  </a:lnTo>
                  <a:lnTo>
                    <a:pt x="28881" y="78092"/>
                  </a:lnTo>
                  <a:lnTo>
                    <a:pt x="3659" y="48107"/>
                  </a:lnTo>
                  <a:lnTo>
                    <a:pt x="3659" y="38150"/>
                  </a:lnTo>
                  <a:lnTo>
                    <a:pt x="28881" y="8166"/>
                  </a:lnTo>
                  <a:lnTo>
                    <a:pt x="32247" y="6502"/>
                  </a:lnTo>
                  <a:lnTo>
                    <a:pt x="344395" y="6502"/>
                  </a:lnTo>
                  <a:lnTo>
                    <a:pt x="341428" y="2641"/>
                  </a:lnTo>
                  <a:lnTo>
                    <a:pt x="336386" y="0"/>
                  </a:lnTo>
                  <a:close/>
                </a:path>
                <a:path w="367664" h="86360">
                  <a:moveTo>
                    <a:pt x="344395" y="6502"/>
                  </a:moveTo>
                  <a:lnTo>
                    <a:pt x="334862" y="6502"/>
                  </a:lnTo>
                  <a:lnTo>
                    <a:pt x="338405" y="8369"/>
                  </a:lnTo>
                  <a:lnTo>
                    <a:pt x="363094" y="40487"/>
                  </a:lnTo>
                  <a:lnTo>
                    <a:pt x="362713" y="50457"/>
                  </a:lnTo>
                  <a:lnTo>
                    <a:pt x="336958" y="78282"/>
                  </a:lnTo>
                  <a:lnTo>
                    <a:pt x="333795" y="79743"/>
                  </a:lnTo>
                  <a:lnTo>
                    <a:pt x="343760" y="79743"/>
                  </a:lnTo>
                  <a:lnTo>
                    <a:pt x="364682" y="57124"/>
                  </a:lnTo>
                  <a:lnTo>
                    <a:pt x="366853" y="51650"/>
                  </a:lnTo>
                  <a:lnTo>
                    <a:pt x="367311" y="39763"/>
                  </a:lnTo>
                  <a:lnTo>
                    <a:pt x="365583" y="34074"/>
                  </a:lnTo>
                  <a:lnTo>
                    <a:pt x="344395" y="6502"/>
                  </a:lnTo>
                  <a:close/>
                </a:path>
              </a:pathLst>
            </a:custGeom>
            <a:solidFill>
              <a:srgbClr val="221E1F"/>
            </a:solidFill>
          </p:spPr>
          <p:txBody>
            <a:bodyPr wrap="square" lIns="0" tIns="0" rIns="0" bIns="0" rtlCol="0"/>
            <a:lstStyle/>
            <a:p>
              <a:endParaRPr/>
            </a:p>
          </p:txBody>
        </p:sp>
        <p:sp>
          <p:nvSpPr>
            <p:cNvPr id="379" name="bk object 412"/>
            <p:cNvSpPr/>
            <p:nvPr/>
          </p:nvSpPr>
          <p:spPr>
            <a:xfrm>
              <a:off x="1953869" y="3669578"/>
              <a:ext cx="0" cy="25322"/>
            </a:xfrm>
            <a:custGeom>
              <a:avLst/>
              <a:gdLst/>
              <a:ahLst/>
              <a:cxnLst/>
              <a:rect l="l" t="t" r="r" b="b"/>
              <a:pathLst>
                <a:path h="73660">
                  <a:moveTo>
                    <a:pt x="0" y="0"/>
                  </a:moveTo>
                  <a:lnTo>
                    <a:pt x="0" y="73240"/>
                  </a:lnTo>
                </a:path>
              </a:pathLst>
            </a:custGeom>
            <a:ln w="56832">
              <a:solidFill>
                <a:srgbClr val="3F3C3D"/>
              </a:solidFill>
            </a:ln>
          </p:spPr>
          <p:txBody>
            <a:bodyPr wrap="square" lIns="0" tIns="0" rIns="0" bIns="0" rtlCol="0"/>
            <a:lstStyle/>
            <a:p>
              <a:endParaRPr/>
            </a:p>
          </p:txBody>
        </p:sp>
        <p:sp>
          <p:nvSpPr>
            <p:cNvPr id="380" name="bk object 413"/>
            <p:cNvSpPr/>
            <p:nvPr/>
          </p:nvSpPr>
          <p:spPr>
            <a:xfrm>
              <a:off x="1571438" y="3669578"/>
              <a:ext cx="15084" cy="25322"/>
            </a:xfrm>
            <a:custGeom>
              <a:avLst/>
              <a:gdLst/>
              <a:ahLst/>
              <a:cxnLst/>
              <a:rect l="l" t="t" r="r" b="b"/>
              <a:pathLst>
                <a:path w="55880" h="73660">
                  <a:moveTo>
                    <a:pt x="55575" y="0"/>
                  </a:moveTo>
                  <a:lnTo>
                    <a:pt x="0" y="0"/>
                  </a:lnTo>
                  <a:lnTo>
                    <a:pt x="0" y="73240"/>
                  </a:lnTo>
                  <a:lnTo>
                    <a:pt x="55575" y="73240"/>
                  </a:lnTo>
                  <a:lnTo>
                    <a:pt x="55575" y="67640"/>
                  </a:lnTo>
                  <a:lnTo>
                    <a:pt x="17995" y="67640"/>
                  </a:lnTo>
                  <a:lnTo>
                    <a:pt x="16090" y="65722"/>
                  </a:lnTo>
                  <a:lnTo>
                    <a:pt x="40906" y="40906"/>
                  </a:lnTo>
                  <a:lnTo>
                    <a:pt x="18834" y="40906"/>
                  </a:lnTo>
                  <a:lnTo>
                    <a:pt x="16916" y="38989"/>
                  </a:lnTo>
                  <a:lnTo>
                    <a:pt x="47371" y="8547"/>
                  </a:lnTo>
                  <a:lnTo>
                    <a:pt x="55575" y="8547"/>
                  </a:lnTo>
                  <a:lnTo>
                    <a:pt x="55575" y="0"/>
                  </a:lnTo>
                  <a:close/>
                </a:path>
                <a:path w="55880" h="73660">
                  <a:moveTo>
                    <a:pt x="55575" y="35280"/>
                  </a:moveTo>
                  <a:lnTo>
                    <a:pt x="46532" y="35280"/>
                  </a:lnTo>
                  <a:lnTo>
                    <a:pt x="48450" y="37198"/>
                  </a:lnTo>
                  <a:lnTo>
                    <a:pt x="17995" y="67640"/>
                  </a:lnTo>
                  <a:lnTo>
                    <a:pt x="55575" y="67640"/>
                  </a:lnTo>
                  <a:lnTo>
                    <a:pt x="55575" y="35280"/>
                  </a:lnTo>
                  <a:close/>
                </a:path>
                <a:path w="55880" h="73660">
                  <a:moveTo>
                    <a:pt x="55575" y="8547"/>
                  </a:moveTo>
                  <a:lnTo>
                    <a:pt x="47371" y="8547"/>
                  </a:lnTo>
                  <a:lnTo>
                    <a:pt x="49276" y="10464"/>
                  </a:lnTo>
                  <a:lnTo>
                    <a:pt x="18834" y="40906"/>
                  </a:lnTo>
                  <a:lnTo>
                    <a:pt x="40906" y="40906"/>
                  </a:lnTo>
                  <a:lnTo>
                    <a:pt x="46532" y="35280"/>
                  </a:lnTo>
                  <a:lnTo>
                    <a:pt x="55575" y="35280"/>
                  </a:lnTo>
                  <a:lnTo>
                    <a:pt x="55575" y="8547"/>
                  </a:lnTo>
                  <a:close/>
                </a:path>
              </a:pathLst>
            </a:custGeom>
            <a:solidFill>
              <a:srgbClr val="3F3C3D"/>
            </a:solidFill>
          </p:spPr>
          <p:txBody>
            <a:bodyPr wrap="square" lIns="0" tIns="0" rIns="0" bIns="0" rtlCol="0"/>
            <a:lstStyle/>
            <a:p>
              <a:endParaRPr/>
            </a:p>
          </p:txBody>
        </p:sp>
        <p:sp>
          <p:nvSpPr>
            <p:cNvPr id="381" name="bk object 414"/>
            <p:cNvSpPr/>
            <p:nvPr/>
          </p:nvSpPr>
          <p:spPr>
            <a:xfrm>
              <a:off x="1587178" y="3658017"/>
              <a:ext cx="0" cy="73566"/>
            </a:xfrm>
            <a:custGeom>
              <a:avLst/>
              <a:gdLst/>
              <a:ahLst/>
              <a:cxnLst/>
              <a:rect l="l" t="t" r="r" b="b"/>
              <a:pathLst>
                <a:path h="213995">
                  <a:moveTo>
                    <a:pt x="0" y="0"/>
                  </a:moveTo>
                  <a:lnTo>
                    <a:pt x="0" y="213753"/>
                  </a:lnTo>
                </a:path>
              </a:pathLst>
            </a:custGeom>
            <a:ln w="6743">
              <a:solidFill>
                <a:srgbClr val="221E1F"/>
              </a:solidFill>
            </a:ln>
          </p:spPr>
          <p:txBody>
            <a:bodyPr wrap="square" lIns="0" tIns="0" rIns="0" bIns="0" rtlCol="0"/>
            <a:lstStyle/>
            <a:p>
              <a:endParaRPr/>
            </a:p>
          </p:txBody>
        </p:sp>
        <p:sp>
          <p:nvSpPr>
            <p:cNvPr id="382" name="bk object 415"/>
            <p:cNvSpPr/>
            <p:nvPr/>
          </p:nvSpPr>
          <p:spPr>
            <a:xfrm>
              <a:off x="1623275" y="3658017"/>
              <a:ext cx="0" cy="73566"/>
            </a:xfrm>
            <a:custGeom>
              <a:avLst/>
              <a:gdLst/>
              <a:ahLst/>
              <a:cxnLst/>
              <a:rect l="l" t="t" r="r" b="b"/>
              <a:pathLst>
                <a:path h="213995">
                  <a:moveTo>
                    <a:pt x="0" y="0"/>
                  </a:moveTo>
                  <a:lnTo>
                    <a:pt x="0" y="213753"/>
                  </a:lnTo>
                </a:path>
              </a:pathLst>
            </a:custGeom>
            <a:ln w="6756">
              <a:solidFill>
                <a:srgbClr val="221E1F"/>
              </a:solidFill>
            </a:ln>
          </p:spPr>
          <p:txBody>
            <a:bodyPr wrap="square" lIns="0" tIns="0" rIns="0" bIns="0" rtlCol="0"/>
            <a:lstStyle/>
            <a:p>
              <a:endParaRPr/>
            </a:p>
          </p:txBody>
        </p:sp>
        <p:sp>
          <p:nvSpPr>
            <p:cNvPr id="383" name="bk object 416"/>
            <p:cNvSpPr/>
            <p:nvPr/>
          </p:nvSpPr>
          <p:spPr>
            <a:xfrm>
              <a:off x="1605534" y="3658017"/>
              <a:ext cx="0" cy="73566"/>
            </a:xfrm>
            <a:custGeom>
              <a:avLst/>
              <a:gdLst/>
              <a:ahLst/>
              <a:cxnLst/>
              <a:rect l="l" t="t" r="r" b="b"/>
              <a:pathLst>
                <a:path h="213995">
                  <a:moveTo>
                    <a:pt x="0" y="0"/>
                  </a:moveTo>
                  <a:lnTo>
                    <a:pt x="0" y="213753"/>
                  </a:lnTo>
                </a:path>
              </a:pathLst>
            </a:custGeom>
            <a:ln w="4013">
              <a:solidFill>
                <a:srgbClr val="221E1F"/>
              </a:solidFill>
            </a:ln>
          </p:spPr>
          <p:txBody>
            <a:bodyPr wrap="square" lIns="0" tIns="0" rIns="0" bIns="0" rtlCol="0"/>
            <a:lstStyle/>
            <a:p>
              <a:endParaRPr/>
            </a:p>
          </p:txBody>
        </p:sp>
        <p:sp>
          <p:nvSpPr>
            <p:cNvPr id="384" name="bk object 417"/>
            <p:cNvSpPr/>
            <p:nvPr/>
          </p:nvSpPr>
          <p:spPr>
            <a:xfrm>
              <a:off x="1693839" y="3658017"/>
              <a:ext cx="0" cy="73566"/>
            </a:xfrm>
            <a:custGeom>
              <a:avLst/>
              <a:gdLst/>
              <a:ahLst/>
              <a:cxnLst/>
              <a:rect l="l" t="t" r="r" b="b"/>
              <a:pathLst>
                <a:path h="213995">
                  <a:moveTo>
                    <a:pt x="0" y="0"/>
                  </a:moveTo>
                  <a:lnTo>
                    <a:pt x="0" y="213753"/>
                  </a:lnTo>
                </a:path>
              </a:pathLst>
            </a:custGeom>
            <a:ln w="6743">
              <a:solidFill>
                <a:srgbClr val="221E1F"/>
              </a:solidFill>
            </a:ln>
          </p:spPr>
          <p:txBody>
            <a:bodyPr wrap="square" lIns="0" tIns="0" rIns="0" bIns="0" rtlCol="0"/>
            <a:lstStyle/>
            <a:p>
              <a:endParaRPr/>
            </a:p>
          </p:txBody>
        </p:sp>
        <p:sp>
          <p:nvSpPr>
            <p:cNvPr id="385" name="bk object 418"/>
            <p:cNvSpPr/>
            <p:nvPr/>
          </p:nvSpPr>
          <p:spPr>
            <a:xfrm>
              <a:off x="1729936" y="3658017"/>
              <a:ext cx="0" cy="73566"/>
            </a:xfrm>
            <a:custGeom>
              <a:avLst/>
              <a:gdLst/>
              <a:ahLst/>
              <a:cxnLst/>
              <a:rect l="l" t="t" r="r" b="b"/>
              <a:pathLst>
                <a:path h="213995">
                  <a:moveTo>
                    <a:pt x="0" y="0"/>
                  </a:moveTo>
                  <a:lnTo>
                    <a:pt x="0" y="213753"/>
                  </a:lnTo>
                </a:path>
              </a:pathLst>
            </a:custGeom>
            <a:ln w="6756">
              <a:solidFill>
                <a:srgbClr val="221E1F"/>
              </a:solidFill>
            </a:ln>
          </p:spPr>
          <p:txBody>
            <a:bodyPr wrap="square" lIns="0" tIns="0" rIns="0" bIns="0" rtlCol="0"/>
            <a:lstStyle/>
            <a:p>
              <a:endParaRPr/>
            </a:p>
          </p:txBody>
        </p:sp>
        <p:sp>
          <p:nvSpPr>
            <p:cNvPr id="386" name="bk object 419"/>
            <p:cNvSpPr/>
            <p:nvPr/>
          </p:nvSpPr>
          <p:spPr>
            <a:xfrm>
              <a:off x="1712195" y="3658017"/>
              <a:ext cx="0" cy="73566"/>
            </a:xfrm>
            <a:custGeom>
              <a:avLst/>
              <a:gdLst/>
              <a:ahLst/>
              <a:cxnLst/>
              <a:rect l="l" t="t" r="r" b="b"/>
              <a:pathLst>
                <a:path h="213995">
                  <a:moveTo>
                    <a:pt x="0" y="0"/>
                  </a:moveTo>
                  <a:lnTo>
                    <a:pt x="0" y="213753"/>
                  </a:lnTo>
                </a:path>
              </a:pathLst>
            </a:custGeom>
            <a:ln w="4013">
              <a:solidFill>
                <a:srgbClr val="221E1F"/>
              </a:solidFill>
            </a:ln>
          </p:spPr>
          <p:txBody>
            <a:bodyPr wrap="square" lIns="0" tIns="0" rIns="0" bIns="0" rtlCol="0"/>
            <a:lstStyle/>
            <a:p>
              <a:endParaRPr/>
            </a:p>
          </p:txBody>
        </p:sp>
        <p:sp>
          <p:nvSpPr>
            <p:cNvPr id="387" name="bk object 420"/>
            <p:cNvSpPr/>
            <p:nvPr/>
          </p:nvSpPr>
          <p:spPr>
            <a:xfrm>
              <a:off x="1802903" y="3658017"/>
              <a:ext cx="0" cy="73566"/>
            </a:xfrm>
            <a:custGeom>
              <a:avLst/>
              <a:gdLst/>
              <a:ahLst/>
              <a:cxnLst/>
              <a:rect l="l" t="t" r="r" b="b"/>
              <a:pathLst>
                <a:path h="213995">
                  <a:moveTo>
                    <a:pt x="0" y="0"/>
                  </a:moveTo>
                  <a:lnTo>
                    <a:pt x="0" y="213753"/>
                  </a:lnTo>
                </a:path>
              </a:pathLst>
            </a:custGeom>
            <a:ln w="6743">
              <a:solidFill>
                <a:srgbClr val="221E1F"/>
              </a:solidFill>
            </a:ln>
          </p:spPr>
          <p:txBody>
            <a:bodyPr wrap="square" lIns="0" tIns="0" rIns="0" bIns="0" rtlCol="0"/>
            <a:lstStyle/>
            <a:p>
              <a:endParaRPr/>
            </a:p>
          </p:txBody>
        </p:sp>
        <p:sp>
          <p:nvSpPr>
            <p:cNvPr id="388" name="bk object 421"/>
            <p:cNvSpPr/>
            <p:nvPr/>
          </p:nvSpPr>
          <p:spPr>
            <a:xfrm>
              <a:off x="1839000" y="3658017"/>
              <a:ext cx="0" cy="73566"/>
            </a:xfrm>
            <a:custGeom>
              <a:avLst/>
              <a:gdLst/>
              <a:ahLst/>
              <a:cxnLst/>
              <a:rect l="l" t="t" r="r" b="b"/>
              <a:pathLst>
                <a:path h="213995">
                  <a:moveTo>
                    <a:pt x="0" y="0"/>
                  </a:moveTo>
                  <a:lnTo>
                    <a:pt x="0" y="213753"/>
                  </a:lnTo>
                </a:path>
              </a:pathLst>
            </a:custGeom>
            <a:ln w="6756">
              <a:solidFill>
                <a:srgbClr val="221E1F"/>
              </a:solidFill>
            </a:ln>
          </p:spPr>
          <p:txBody>
            <a:bodyPr wrap="square" lIns="0" tIns="0" rIns="0" bIns="0" rtlCol="0"/>
            <a:lstStyle/>
            <a:p>
              <a:endParaRPr/>
            </a:p>
          </p:txBody>
        </p:sp>
        <p:sp>
          <p:nvSpPr>
            <p:cNvPr id="389" name="bk object 422"/>
            <p:cNvSpPr/>
            <p:nvPr/>
          </p:nvSpPr>
          <p:spPr>
            <a:xfrm>
              <a:off x="1821259" y="3658017"/>
              <a:ext cx="0" cy="73566"/>
            </a:xfrm>
            <a:custGeom>
              <a:avLst/>
              <a:gdLst/>
              <a:ahLst/>
              <a:cxnLst/>
              <a:rect l="l" t="t" r="r" b="b"/>
              <a:pathLst>
                <a:path h="213995">
                  <a:moveTo>
                    <a:pt x="0" y="0"/>
                  </a:moveTo>
                  <a:lnTo>
                    <a:pt x="0" y="213753"/>
                  </a:lnTo>
                </a:path>
              </a:pathLst>
            </a:custGeom>
            <a:ln w="4013">
              <a:solidFill>
                <a:srgbClr val="221E1F"/>
              </a:solidFill>
            </a:ln>
          </p:spPr>
          <p:txBody>
            <a:bodyPr wrap="square" lIns="0" tIns="0" rIns="0" bIns="0" rtlCol="0"/>
            <a:lstStyle/>
            <a:p>
              <a:endParaRPr/>
            </a:p>
          </p:txBody>
        </p:sp>
        <p:sp>
          <p:nvSpPr>
            <p:cNvPr id="390" name="bk object 423"/>
            <p:cNvSpPr/>
            <p:nvPr/>
          </p:nvSpPr>
          <p:spPr>
            <a:xfrm>
              <a:off x="1909532" y="3658017"/>
              <a:ext cx="0" cy="73566"/>
            </a:xfrm>
            <a:custGeom>
              <a:avLst/>
              <a:gdLst/>
              <a:ahLst/>
              <a:cxnLst/>
              <a:rect l="l" t="t" r="r" b="b"/>
              <a:pathLst>
                <a:path h="213995">
                  <a:moveTo>
                    <a:pt x="0" y="0"/>
                  </a:moveTo>
                  <a:lnTo>
                    <a:pt x="0" y="213753"/>
                  </a:lnTo>
                </a:path>
              </a:pathLst>
            </a:custGeom>
            <a:ln w="6743">
              <a:solidFill>
                <a:srgbClr val="221E1F"/>
              </a:solidFill>
            </a:ln>
          </p:spPr>
          <p:txBody>
            <a:bodyPr wrap="square" lIns="0" tIns="0" rIns="0" bIns="0" rtlCol="0"/>
            <a:lstStyle/>
            <a:p>
              <a:endParaRPr/>
            </a:p>
          </p:txBody>
        </p:sp>
        <p:sp>
          <p:nvSpPr>
            <p:cNvPr id="391" name="bk object 424"/>
            <p:cNvSpPr/>
            <p:nvPr/>
          </p:nvSpPr>
          <p:spPr>
            <a:xfrm>
              <a:off x="1945631" y="3658017"/>
              <a:ext cx="0" cy="73566"/>
            </a:xfrm>
            <a:custGeom>
              <a:avLst/>
              <a:gdLst/>
              <a:ahLst/>
              <a:cxnLst/>
              <a:rect l="l" t="t" r="r" b="b"/>
              <a:pathLst>
                <a:path h="213995">
                  <a:moveTo>
                    <a:pt x="0" y="0"/>
                  </a:moveTo>
                  <a:lnTo>
                    <a:pt x="0" y="213753"/>
                  </a:lnTo>
                </a:path>
              </a:pathLst>
            </a:custGeom>
            <a:ln w="6743">
              <a:solidFill>
                <a:srgbClr val="221E1F"/>
              </a:solidFill>
            </a:ln>
          </p:spPr>
          <p:txBody>
            <a:bodyPr wrap="square" lIns="0" tIns="0" rIns="0" bIns="0" rtlCol="0"/>
            <a:lstStyle/>
            <a:p>
              <a:endParaRPr/>
            </a:p>
          </p:txBody>
        </p:sp>
        <p:sp>
          <p:nvSpPr>
            <p:cNvPr id="392" name="bk object 425"/>
            <p:cNvSpPr/>
            <p:nvPr/>
          </p:nvSpPr>
          <p:spPr>
            <a:xfrm>
              <a:off x="1927888" y="3658017"/>
              <a:ext cx="0" cy="73566"/>
            </a:xfrm>
            <a:custGeom>
              <a:avLst/>
              <a:gdLst/>
              <a:ahLst/>
              <a:cxnLst/>
              <a:rect l="l" t="t" r="r" b="b"/>
              <a:pathLst>
                <a:path h="213995">
                  <a:moveTo>
                    <a:pt x="0" y="0"/>
                  </a:moveTo>
                  <a:lnTo>
                    <a:pt x="0" y="213753"/>
                  </a:lnTo>
                </a:path>
              </a:pathLst>
            </a:custGeom>
            <a:ln w="4013">
              <a:solidFill>
                <a:srgbClr val="221E1F"/>
              </a:solidFill>
            </a:ln>
          </p:spPr>
          <p:txBody>
            <a:bodyPr wrap="square" lIns="0" tIns="0" rIns="0" bIns="0" rtlCol="0"/>
            <a:lstStyle/>
            <a:p>
              <a:endParaRPr/>
            </a:p>
          </p:txBody>
        </p:sp>
        <p:sp>
          <p:nvSpPr>
            <p:cNvPr id="393" name="bk object 426"/>
            <p:cNvSpPr/>
            <p:nvPr/>
          </p:nvSpPr>
          <p:spPr>
            <a:xfrm>
              <a:off x="1154528" y="3660255"/>
              <a:ext cx="1223513" cy="0"/>
            </a:xfrm>
            <a:custGeom>
              <a:avLst/>
              <a:gdLst/>
              <a:ahLst/>
              <a:cxnLst/>
              <a:rect l="l" t="t" r="r" b="b"/>
              <a:pathLst>
                <a:path w="4532630">
                  <a:moveTo>
                    <a:pt x="0" y="0"/>
                  </a:moveTo>
                  <a:lnTo>
                    <a:pt x="4532591" y="0"/>
                  </a:lnTo>
                </a:path>
              </a:pathLst>
            </a:custGeom>
            <a:ln w="14287">
              <a:solidFill>
                <a:srgbClr val="1F9AD7"/>
              </a:solidFill>
            </a:ln>
          </p:spPr>
          <p:txBody>
            <a:bodyPr wrap="square" lIns="0" tIns="0" rIns="0" bIns="0" rtlCol="0"/>
            <a:lstStyle/>
            <a:p>
              <a:endParaRPr/>
            </a:p>
          </p:txBody>
        </p:sp>
        <p:sp>
          <p:nvSpPr>
            <p:cNvPr id="394" name="bk object 427"/>
            <p:cNvSpPr/>
            <p:nvPr/>
          </p:nvSpPr>
          <p:spPr>
            <a:xfrm>
              <a:off x="1666148" y="3741197"/>
              <a:ext cx="136784" cy="14189"/>
            </a:xfrm>
            <a:custGeom>
              <a:avLst/>
              <a:gdLst/>
              <a:ahLst/>
              <a:cxnLst/>
              <a:rect l="l" t="t" r="r" b="b"/>
              <a:pathLst>
                <a:path w="506729" h="41275">
                  <a:moveTo>
                    <a:pt x="506615" y="0"/>
                  </a:moveTo>
                  <a:lnTo>
                    <a:pt x="0" y="0"/>
                  </a:lnTo>
                  <a:lnTo>
                    <a:pt x="507" y="24463"/>
                  </a:lnTo>
                  <a:lnTo>
                    <a:pt x="7726" y="36059"/>
                  </a:lnTo>
                  <a:lnTo>
                    <a:pt x="20815" y="40690"/>
                  </a:lnTo>
                  <a:lnTo>
                    <a:pt x="485813" y="40690"/>
                  </a:lnTo>
                  <a:lnTo>
                    <a:pt x="490391" y="40185"/>
                  </a:lnTo>
                  <a:lnTo>
                    <a:pt x="501987" y="32967"/>
                  </a:lnTo>
                  <a:lnTo>
                    <a:pt x="506615" y="19875"/>
                  </a:lnTo>
                  <a:lnTo>
                    <a:pt x="506615" y="0"/>
                  </a:lnTo>
                  <a:close/>
                </a:path>
              </a:pathLst>
            </a:custGeom>
            <a:solidFill>
              <a:srgbClr val="141A1E"/>
            </a:solidFill>
          </p:spPr>
          <p:txBody>
            <a:bodyPr wrap="square" lIns="0" tIns="0" rIns="0" bIns="0" rtlCol="0"/>
            <a:lstStyle/>
            <a:p>
              <a:endParaRPr/>
            </a:p>
          </p:txBody>
        </p:sp>
        <p:sp>
          <p:nvSpPr>
            <p:cNvPr id="395" name="bk object 428"/>
            <p:cNvSpPr/>
            <p:nvPr/>
          </p:nvSpPr>
          <p:spPr>
            <a:xfrm>
              <a:off x="1132170" y="3640204"/>
              <a:ext cx="1268223" cy="114981"/>
            </a:xfrm>
            <a:prstGeom prst="rect">
              <a:avLst/>
            </a:prstGeom>
            <a:blipFill>
              <a:blip r:embed="rId6" cstate="print"/>
              <a:stretch>
                <a:fillRect/>
              </a:stretch>
            </a:blipFill>
          </p:spPr>
          <p:txBody>
            <a:bodyPr wrap="square" lIns="0" tIns="0" rIns="0" bIns="0" rtlCol="0"/>
            <a:lstStyle/>
            <a:p>
              <a:endParaRPr/>
            </a:p>
          </p:txBody>
        </p:sp>
        <p:sp>
          <p:nvSpPr>
            <p:cNvPr id="396" name="bk object 434"/>
            <p:cNvSpPr/>
            <p:nvPr/>
          </p:nvSpPr>
          <p:spPr>
            <a:xfrm>
              <a:off x="1250870" y="3672516"/>
              <a:ext cx="236077" cy="227364"/>
            </a:xfrm>
            <a:prstGeom prst="rect">
              <a:avLst/>
            </a:prstGeom>
            <a:blipFill>
              <a:blip r:embed="rId7" cstate="print"/>
              <a:stretch>
                <a:fillRect/>
              </a:stretch>
            </a:blipFill>
          </p:spPr>
          <p:txBody>
            <a:bodyPr wrap="square" lIns="0" tIns="0" rIns="0" bIns="0" rtlCol="0"/>
            <a:lstStyle/>
            <a:p>
              <a:endParaRPr/>
            </a:p>
          </p:txBody>
        </p:sp>
        <p:sp>
          <p:nvSpPr>
            <p:cNvPr id="397" name="bk object 435"/>
            <p:cNvSpPr/>
            <p:nvPr/>
          </p:nvSpPr>
          <p:spPr>
            <a:xfrm>
              <a:off x="1561678" y="3785808"/>
              <a:ext cx="17483" cy="85136"/>
            </a:xfrm>
            <a:custGeom>
              <a:avLst/>
              <a:gdLst/>
              <a:ahLst/>
              <a:cxnLst/>
              <a:rect l="l" t="t" r="r" b="b"/>
              <a:pathLst>
                <a:path w="64769" h="247650">
                  <a:moveTo>
                    <a:pt x="64731" y="0"/>
                  </a:moveTo>
                  <a:lnTo>
                    <a:pt x="0" y="0"/>
                  </a:lnTo>
                  <a:lnTo>
                    <a:pt x="7315" y="34785"/>
                  </a:lnTo>
                  <a:lnTo>
                    <a:pt x="7315" y="247434"/>
                  </a:lnTo>
                  <a:lnTo>
                    <a:pt x="57429" y="247434"/>
                  </a:lnTo>
                  <a:lnTo>
                    <a:pt x="57429" y="34785"/>
                  </a:lnTo>
                  <a:lnTo>
                    <a:pt x="64731" y="0"/>
                  </a:lnTo>
                  <a:close/>
                </a:path>
              </a:pathLst>
            </a:custGeom>
            <a:solidFill>
              <a:srgbClr val="6E95A6"/>
            </a:solidFill>
          </p:spPr>
          <p:txBody>
            <a:bodyPr wrap="square" lIns="0" tIns="0" rIns="0" bIns="0" rtlCol="0"/>
            <a:lstStyle/>
            <a:p>
              <a:endParaRPr/>
            </a:p>
          </p:txBody>
        </p:sp>
        <p:sp>
          <p:nvSpPr>
            <p:cNvPr id="398" name="bk object 436"/>
            <p:cNvSpPr/>
            <p:nvPr/>
          </p:nvSpPr>
          <p:spPr>
            <a:xfrm>
              <a:off x="1712692" y="3785808"/>
              <a:ext cx="17483" cy="85136"/>
            </a:xfrm>
            <a:custGeom>
              <a:avLst/>
              <a:gdLst/>
              <a:ahLst/>
              <a:cxnLst/>
              <a:rect l="l" t="t" r="r" b="b"/>
              <a:pathLst>
                <a:path w="64770" h="247650">
                  <a:moveTo>
                    <a:pt x="64731" y="0"/>
                  </a:moveTo>
                  <a:lnTo>
                    <a:pt x="0" y="0"/>
                  </a:lnTo>
                  <a:lnTo>
                    <a:pt x="7315" y="34785"/>
                  </a:lnTo>
                  <a:lnTo>
                    <a:pt x="7315" y="247434"/>
                  </a:lnTo>
                  <a:lnTo>
                    <a:pt x="57429" y="247434"/>
                  </a:lnTo>
                  <a:lnTo>
                    <a:pt x="57429" y="34785"/>
                  </a:lnTo>
                  <a:lnTo>
                    <a:pt x="64731" y="0"/>
                  </a:lnTo>
                  <a:close/>
                </a:path>
              </a:pathLst>
            </a:custGeom>
            <a:solidFill>
              <a:srgbClr val="6E95A6"/>
            </a:solidFill>
          </p:spPr>
          <p:txBody>
            <a:bodyPr wrap="square" lIns="0" tIns="0" rIns="0" bIns="0" rtlCol="0"/>
            <a:lstStyle/>
            <a:p>
              <a:endParaRPr/>
            </a:p>
          </p:txBody>
        </p:sp>
        <p:sp>
          <p:nvSpPr>
            <p:cNvPr id="399" name="bk object 437"/>
            <p:cNvSpPr/>
            <p:nvPr/>
          </p:nvSpPr>
          <p:spPr>
            <a:xfrm>
              <a:off x="2014724" y="3785808"/>
              <a:ext cx="17483" cy="85136"/>
            </a:xfrm>
            <a:custGeom>
              <a:avLst/>
              <a:gdLst/>
              <a:ahLst/>
              <a:cxnLst/>
              <a:rect l="l" t="t" r="r" b="b"/>
              <a:pathLst>
                <a:path w="64770" h="247650">
                  <a:moveTo>
                    <a:pt x="64731" y="0"/>
                  </a:moveTo>
                  <a:lnTo>
                    <a:pt x="0" y="0"/>
                  </a:lnTo>
                  <a:lnTo>
                    <a:pt x="7302" y="34785"/>
                  </a:lnTo>
                  <a:lnTo>
                    <a:pt x="7302" y="247434"/>
                  </a:lnTo>
                  <a:lnTo>
                    <a:pt x="57416" y="247434"/>
                  </a:lnTo>
                  <a:lnTo>
                    <a:pt x="57416" y="34785"/>
                  </a:lnTo>
                  <a:lnTo>
                    <a:pt x="64731" y="0"/>
                  </a:lnTo>
                  <a:close/>
                </a:path>
              </a:pathLst>
            </a:custGeom>
            <a:solidFill>
              <a:srgbClr val="6E95A6"/>
            </a:solidFill>
          </p:spPr>
          <p:txBody>
            <a:bodyPr wrap="square" lIns="0" tIns="0" rIns="0" bIns="0" rtlCol="0"/>
            <a:lstStyle/>
            <a:p>
              <a:endParaRPr/>
            </a:p>
          </p:txBody>
        </p:sp>
        <p:sp>
          <p:nvSpPr>
            <p:cNvPr id="400" name="bk object 438"/>
            <p:cNvSpPr/>
            <p:nvPr/>
          </p:nvSpPr>
          <p:spPr>
            <a:xfrm>
              <a:off x="2165738" y="3785808"/>
              <a:ext cx="17483" cy="85136"/>
            </a:xfrm>
            <a:custGeom>
              <a:avLst/>
              <a:gdLst/>
              <a:ahLst/>
              <a:cxnLst/>
              <a:rect l="l" t="t" r="r" b="b"/>
              <a:pathLst>
                <a:path w="64770" h="247650">
                  <a:moveTo>
                    <a:pt x="64731" y="0"/>
                  </a:moveTo>
                  <a:lnTo>
                    <a:pt x="0" y="0"/>
                  </a:lnTo>
                  <a:lnTo>
                    <a:pt x="7302" y="34785"/>
                  </a:lnTo>
                  <a:lnTo>
                    <a:pt x="7302" y="247434"/>
                  </a:lnTo>
                  <a:lnTo>
                    <a:pt x="57416" y="247434"/>
                  </a:lnTo>
                  <a:lnTo>
                    <a:pt x="57416" y="34785"/>
                  </a:lnTo>
                  <a:lnTo>
                    <a:pt x="64731" y="0"/>
                  </a:lnTo>
                  <a:close/>
                </a:path>
              </a:pathLst>
            </a:custGeom>
            <a:solidFill>
              <a:srgbClr val="6E95A6"/>
            </a:solidFill>
          </p:spPr>
          <p:txBody>
            <a:bodyPr wrap="square" lIns="0" tIns="0" rIns="0" bIns="0" rtlCol="0"/>
            <a:lstStyle/>
            <a:p>
              <a:endParaRPr/>
            </a:p>
          </p:txBody>
        </p:sp>
        <p:sp>
          <p:nvSpPr>
            <p:cNvPr id="401" name="bk object 439"/>
            <p:cNvSpPr/>
            <p:nvPr/>
          </p:nvSpPr>
          <p:spPr>
            <a:xfrm>
              <a:off x="2316752" y="3785808"/>
              <a:ext cx="17483" cy="85136"/>
            </a:xfrm>
            <a:custGeom>
              <a:avLst/>
              <a:gdLst/>
              <a:ahLst/>
              <a:cxnLst/>
              <a:rect l="l" t="t" r="r" b="b"/>
              <a:pathLst>
                <a:path w="64770" h="247650">
                  <a:moveTo>
                    <a:pt x="64731" y="0"/>
                  </a:moveTo>
                  <a:lnTo>
                    <a:pt x="0" y="0"/>
                  </a:lnTo>
                  <a:lnTo>
                    <a:pt x="7302" y="34785"/>
                  </a:lnTo>
                  <a:lnTo>
                    <a:pt x="7302" y="247434"/>
                  </a:lnTo>
                  <a:lnTo>
                    <a:pt x="57429" y="247434"/>
                  </a:lnTo>
                  <a:lnTo>
                    <a:pt x="57429" y="34785"/>
                  </a:lnTo>
                  <a:lnTo>
                    <a:pt x="64731" y="0"/>
                  </a:lnTo>
                  <a:close/>
                </a:path>
              </a:pathLst>
            </a:custGeom>
            <a:solidFill>
              <a:srgbClr val="6E95A6"/>
            </a:solidFill>
          </p:spPr>
          <p:txBody>
            <a:bodyPr wrap="square" lIns="0" tIns="0" rIns="0" bIns="0" rtlCol="0"/>
            <a:lstStyle/>
            <a:p>
              <a:endParaRPr/>
            </a:p>
          </p:txBody>
        </p:sp>
        <p:sp>
          <p:nvSpPr>
            <p:cNvPr id="402" name="bk object 440"/>
            <p:cNvSpPr/>
            <p:nvPr/>
          </p:nvSpPr>
          <p:spPr>
            <a:xfrm>
              <a:off x="2467766" y="3785808"/>
              <a:ext cx="17483" cy="85136"/>
            </a:xfrm>
            <a:custGeom>
              <a:avLst/>
              <a:gdLst/>
              <a:ahLst/>
              <a:cxnLst/>
              <a:rect l="l" t="t" r="r" b="b"/>
              <a:pathLst>
                <a:path w="64770" h="247650">
                  <a:moveTo>
                    <a:pt x="64731" y="0"/>
                  </a:moveTo>
                  <a:lnTo>
                    <a:pt x="0" y="0"/>
                  </a:lnTo>
                  <a:lnTo>
                    <a:pt x="7302" y="34785"/>
                  </a:lnTo>
                  <a:lnTo>
                    <a:pt x="7302" y="247434"/>
                  </a:lnTo>
                  <a:lnTo>
                    <a:pt x="57429" y="247434"/>
                  </a:lnTo>
                  <a:lnTo>
                    <a:pt x="57429" y="34785"/>
                  </a:lnTo>
                  <a:lnTo>
                    <a:pt x="64731" y="0"/>
                  </a:lnTo>
                  <a:close/>
                </a:path>
              </a:pathLst>
            </a:custGeom>
            <a:solidFill>
              <a:srgbClr val="6E95A6"/>
            </a:solidFill>
          </p:spPr>
          <p:txBody>
            <a:bodyPr wrap="square" lIns="0" tIns="0" rIns="0" bIns="0" rtlCol="0"/>
            <a:lstStyle/>
            <a:p>
              <a:endParaRPr/>
            </a:p>
          </p:txBody>
        </p:sp>
        <p:sp>
          <p:nvSpPr>
            <p:cNvPr id="403" name="bk object 443"/>
            <p:cNvSpPr/>
            <p:nvPr/>
          </p:nvSpPr>
          <p:spPr>
            <a:xfrm>
              <a:off x="2067967" y="3747639"/>
              <a:ext cx="45423" cy="57630"/>
            </a:xfrm>
            <a:custGeom>
              <a:avLst/>
              <a:gdLst/>
              <a:ahLst/>
              <a:cxnLst/>
              <a:rect l="l" t="t" r="r" b="b"/>
              <a:pathLst>
                <a:path w="168275" h="167639">
                  <a:moveTo>
                    <a:pt x="70505" y="0"/>
                  </a:moveTo>
                  <a:lnTo>
                    <a:pt x="34307" y="15586"/>
                  </a:lnTo>
                  <a:lnTo>
                    <a:pt x="9200" y="47576"/>
                  </a:lnTo>
                  <a:lnTo>
                    <a:pt x="0" y="92919"/>
                  </a:lnTo>
                  <a:lnTo>
                    <a:pt x="2738" y="106466"/>
                  </a:lnTo>
                  <a:lnTo>
                    <a:pt x="23203" y="141072"/>
                  </a:lnTo>
                  <a:lnTo>
                    <a:pt x="58878" y="162611"/>
                  </a:lnTo>
                  <a:lnTo>
                    <a:pt x="89103" y="167164"/>
                  </a:lnTo>
                  <a:lnTo>
                    <a:pt x="103335" y="165019"/>
                  </a:lnTo>
                  <a:lnTo>
                    <a:pt x="139898" y="145766"/>
                  </a:lnTo>
                  <a:lnTo>
                    <a:pt x="162855" y="111663"/>
                  </a:lnTo>
                  <a:lnTo>
                    <a:pt x="167802" y="83456"/>
                  </a:lnTo>
                  <a:lnTo>
                    <a:pt x="167768" y="80710"/>
                  </a:lnTo>
                  <a:lnTo>
                    <a:pt x="157288" y="43171"/>
                  </a:lnTo>
                  <a:lnTo>
                    <a:pt x="129738" y="15020"/>
                  </a:lnTo>
                  <a:lnTo>
                    <a:pt x="87463" y="834"/>
                  </a:lnTo>
                  <a:lnTo>
                    <a:pt x="70505" y="0"/>
                  </a:lnTo>
                  <a:close/>
                </a:path>
              </a:pathLst>
            </a:custGeom>
            <a:solidFill>
              <a:srgbClr val="60A644"/>
            </a:solidFill>
          </p:spPr>
          <p:txBody>
            <a:bodyPr wrap="square" lIns="0" tIns="0" rIns="0" bIns="0" rtlCol="0"/>
            <a:lstStyle/>
            <a:p>
              <a:endParaRPr/>
            </a:p>
          </p:txBody>
        </p:sp>
        <p:sp>
          <p:nvSpPr>
            <p:cNvPr id="404" name="bk object 444"/>
            <p:cNvSpPr/>
            <p:nvPr/>
          </p:nvSpPr>
          <p:spPr>
            <a:xfrm>
              <a:off x="2080168" y="3780050"/>
              <a:ext cx="20398" cy="90593"/>
            </a:xfrm>
            <a:custGeom>
              <a:avLst/>
              <a:gdLst/>
              <a:ahLst/>
              <a:cxnLst/>
              <a:rect l="l" t="t" r="r" b="b"/>
              <a:pathLst>
                <a:path w="75564" h="263525">
                  <a:moveTo>
                    <a:pt x="5829" y="16675"/>
                  </a:moveTo>
                  <a:lnTo>
                    <a:pt x="3225" y="16675"/>
                  </a:lnTo>
                  <a:lnTo>
                    <a:pt x="12" y="19862"/>
                  </a:lnTo>
                  <a:lnTo>
                    <a:pt x="0" y="22466"/>
                  </a:lnTo>
                  <a:lnTo>
                    <a:pt x="33731" y="56438"/>
                  </a:lnTo>
                  <a:lnTo>
                    <a:pt x="32994" y="263436"/>
                  </a:lnTo>
                  <a:lnTo>
                    <a:pt x="41897" y="263474"/>
                  </a:lnTo>
                  <a:lnTo>
                    <a:pt x="42673" y="44818"/>
                  </a:lnTo>
                  <a:lnTo>
                    <a:pt x="33769" y="44818"/>
                  </a:lnTo>
                  <a:lnTo>
                    <a:pt x="5829" y="16675"/>
                  </a:lnTo>
                  <a:close/>
                </a:path>
                <a:path w="75564" h="263525">
                  <a:moveTo>
                    <a:pt x="69329" y="0"/>
                  </a:moveTo>
                  <a:lnTo>
                    <a:pt x="32194" y="36880"/>
                  </a:lnTo>
                  <a:lnTo>
                    <a:pt x="32194" y="39471"/>
                  </a:lnTo>
                  <a:lnTo>
                    <a:pt x="33794" y="41084"/>
                  </a:lnTo>
                  <a:lnTo>
                    <a:pt x="33769" y="44818"/>
                  </a:lnTo>
                  <a:lnTo>
                    <a:pt x="42673" y="44818"/>
                  </a:lnTo>
                  <a:lnTo>
                    <a:pt x="42697" y="38036"/>
                  </a:lnTo>
                  <a:lnTo>
                    <a:pt x="75120" y="5829"/>
                  </a:lnTo>
                  <a:lnTo>
                    <a:pt x="75133" y="3238"/>
                  </a:lnTo>
                  <a:lnTo>
                    <a:pt x="71932" y="12"/>
                  </a:lnTo>
                  <a:lnTo>
                    <a:pt x="69329" y="0"/>
                  </a:lnTo>
                  <a:close/>
                </a:path>
              </a:pathLst>
            </a:custGeom>
            <a:solidFill>
              <a:srgbClr val="B55827"/>
            </a:solidFill>
          </p:spPr>
          <p:txBody>
            <a:bodyPr wrap="square" lIns="0" tIns="0" rIns="0" bIns="0" rtlCol="0"/>
            <a:lstStyle/>
            <a:p>
              <a:endParaRPr/>
            </a:p>
          </p:txBody>
        </p:sp>
        <p:sp>
          <p:nvSpPr>
            <p:cNvPr id="405" name="bk object 445"/>
            <p:cNvSpPr/>
            <p:nvPr/>
          </p:nvSpPr>
          <p:spPr>
            <a:xfrm>
              <a:off x="2080660" y="3783441"/>
              <a:ext cx="32396" cy="40603"/>
            </a:xfrm>
            <a:custGeom>
              <a:avLst/>
              <a:gdLst/>
              <a:ahLst/>
              <a:cxnLst/>
              <a:rect l="l" t="t" r="r" b="b"/>
              <a:pathLst>
                <a:path w="120014" h="118110">
                  <a:moveTo>
                    <a:pt x="47464" y="0"/>
                  </a:moveTo>
                  <a:lnTo>
                    <a:pt x="13577" y="21234"/>
                  </a:lnTo>
                  <a:lnTo>
                    <a:pt x="0" y="62291"/>
                  </a:lnTo>
                  <a:lnTo>
                    <a:pt x="2280" y="75248"/>
                  </a:lnTo>
                  <a:lnTo>
                    <a:pt x="25406" y="106042"/>
                  </a:lnTo>
                  <a:lnTo>
                    <a:pt x="69536" y="117748"/>
                  </a:lnTo>
                  <a:lnTo>
                    <a:pt x="83095" y="113839"/>
                  </a:lnTo>
                  <a:lnTo>
                    <a:pt x="112954" y="86283"/>
                  </a:lnTo>
                  <a:lnTo>
                    <a:pt x="119701" y="58841"/>
                  </a:lnTo>
                  <a:lnTo>
                    <a:pt x="119410" y="52690"/>
                  </a:lnTo>
                  <a:lnTo>
                    <a:pt x="92787" y="10770"/>
                  </a:lnTo>
                  <a:lnTo>
                    <a:pt x="47464" y="0"/>
                  </a:lnTo>
                  <a:close/>
                </a:path>
              </a:pathLst>
            </a:custGeom>
            <a:solidFill>
              <a:srgbClr val="84C441"/>
            </a:solidFill>
          </p:spPr>
          <p:txBody>
            <a:bodyPr wrap="square" lIns="0" tIns="0" rIns="0" bIns="0" rtlCol="0"/>
            <a:lstStyle/>
            <a:p>
              <a:endParaRPr/>
            </a:p>
          </p:txBody>
        </p:sp>
        <p:sp>
          <p:nvSpPr>
            <p:cNvPr id="406" name="bk object 446"/>
            <p:cNvSpPr/>
            <p:nvPr/>
          </p:nvSpPr>
          <p:spPr>
            <a:xfrm>
              <a:off x="2089420" y="3806319"/>
              <a:ext cx="14570" cy="64616"/>
            </a:xfrm>
            <a:custGeom>
              <a:avLst/>
              <a:gdLst/>
              <a:ahLst/>
              <a:cxnLst/>
              <a:rect l="l" t="t" r="r" b="b"/>
              <a:pathLst>
                <a:path w="53975" h="187960">
                  <a:moveTo>
                    <a:pt x="2298" y="11849"/>
                  </a:moveTo>
                  <a:lnTo>
                    <a:pt x="12" y="14122"/>
                  </a:lnTo>
                  <a:lnTo>
                    <a:pt x="0" y="15976"/>
                  </a:lnTo>
                  <a:lnTo>
                    <a:pt x="24015" y="40157"/>
                  </a:lnTo>
                  <a:lnTo>
                    <a:pt x="23482" y="187464"/>
                  </a:lnTo>
                  <a:lnTo>
                    <a:pt x="29819" y="187490"/>
                  </a:lnTo>
                  <a:lnTo>
                    <a:pt x="30373" y="31889"/>
                  </a:lnTo>
                  <a:lnTo>
                    <a:pt x="24041" y="31889"/>
                  </a:lnTo>
                  <a:lnTo>
                    <a:pt x="4152" y="11861"/>
                  </a:lnTo>
                  <a:lnTo>
                    <a:pt x="2298" y="11849"/>
                  </a:lnTo>
                  <a:close/>
                </a:path>
                <a:path w="53975" h="187960">
                  <a:moveTo>
                    <a:pt x="51193" y="0"/>
                  </a:moveTo>
                  <a:lnTo>
                    <a:pt x="49352" y="0"/>
                  </a:lnTo>
                  <a:lnTo>
                    <a:pt x="22923" y="26238"/>
                  </a:lnTo>
                  <a:lnTo>
                    <a:pt x="22910" y="28079"/>
                  </a:lnTo>
                  <a:lnTo>
                    <a:pt x="24053" y="29222"/>
                  </a:lnTo>
                  <a:lnTo>
                    <a:pt x="24041" y="31889"/>
                  </a:lnTo>
                  <a:lnTo>
                    <a:pt x="30373" y="31889"/>
                  </a:lnTo>
                  <a:lnTo>
                    <a:pt x="30391" y="27063"/>
                  </a:lnTo>
                  <a:lnTo>
                    <a:pt x="53466" y="4140"/>
                  </a:lnTo>
                  <a:lnTo>
                    <a:pt x="53466" y="2286"/>
                  </a:lnTo>
                  <a:lnTo>
                    <a:pt x="51193" y="0"/>
                  </a:lnTo>
                  <a:close/>
                </a:path>
              </a:pathLst>
            </a:custGeom>
            <a:solidFill>
              <a:srgbClr val="B55827"/>
            </a:solidFill>
          </p:spPr>
          <p:txBody>
            <a:bodyPr wrap="square" lIns="0" tIns="0" rIns="0" bIns="0" rtlCol="0"/>
            <a:lstStyle/>
            <a:p>
              <a:endParaRPr/>
            </a:p>
          </p:txBody>
        </p:sp>
        <p:sp>
          <p:nvSpPr>
            <p:cNvPr id="407" name="bk object 447"/>
            <p:cNvSpPr/>
            <p:nvPr/>
          </p:nvSpPr>
          <p:spPr>
            <a:xfrm>
              <a:off x="1666347" y="3727211"/>
              <a:ext cx="52794" cy="67017"/>
            </a:xfrm>
            <a:custGeom>
              <a:avLst/>
              <a:gdLst/>
              <a:ahLst/>
              <a:cxnLst/>
              <a:rect l="l" t="t" r="r" b="b"/>
              <a:pathLst>
                <a:path w="195579" h="194945">
                  <a:moveTo>
                    <a:pt x="90662" y="0"/>
                  </a:moveTo>
                  <a:lnTo>
                    <a:pt x="52093" y="11195"/>
                  </a:lnTo>
                  <a:lnTo>
                    <a:pt x="21887" y="37366"/>
                  </a:lnTo>
                  <a:lnTo>
                    <a:pt x="3679" y="76030"/>
                  </a:lnTo>
                  <a:lnTo>
                    <a:pt x="0" y="107523"/>
                  </a:lnTo>
                  <a:lnTo>
                    <a:pt x="2263" y="120702"/>
                  </a:lnTo>
                  <a:lnTo>
                    <a:pt x="19453" y="155749"/>
                  </a:lnTo>
                  <a:lnTo>
                    <a:pt x="50697" y="181361"/>
                  </a:lnTo>
                  <a:lnTo>
                    <a:pt x="94006" y="194076"/>
                  </a:lnTo>
                  <a:lnTo>
                    <a:pt x="110779" y="194849"/>
                  </a:lnTo>
                  <a:lnTo>
                    <a:pt x="124735" y="191908"/>
                  </a:lnTo>
                  <a:lnTo>
                    <a:pt x="161150" y="172259"/>
                  </a:lnTo>
                  <a:lnTo>
                    <a:pt x="186129" y="139604"/>
                  </a:lnTo>
                  <a:lnTo>
                    <a:pt x="195489" y="98100"/>
                  </a:lnTo>
                  <a:lnTo>
                    <a:pt x="195394" y="93377"/>
                  </a:lnTo>
                  <a:lnTo>
                    <a:pt x="184941" y="53849"/>
                  </a:lnTo>
                  <a:lnTo>
                    <a:pt x="159278" y="22764"/>
                  </a:lnTo>
                  <a:lnTo>
                    <a:pt x="121334" y="3908"/>
                  </a:lnTo>
                  <a:lnTo>
                    <a:pt x="90662" y="0"/>
                  </a:lnTo>
                  <a:close/>
                </a:path>
              </a:pathLst>
            </a:custGeom>
            <a:solidFill>
              <a:srgbClr val="60A644"/>
            </a:solidFill>
          </p:spPr>
          <p:txBody>
            <a:bodyPr wrap="square" lIns="0" tIns="0" rIns="0" bIns="0" rtlCol="0"/>
            <a:lstStyle/>
            <a:p>
              <a:endParaRPr/>
            </a:p>
          </p:txBody>
        </p:sp>
        <p:sp>
          <p:nvSpPr>
            <p:cNvPr id="408" name="bk object 448"/>
            <p:cNvSpPr/>
            <p:nvPr/>
          </p:nvSpPr>
          <p:spPr>
            <a:xfrm>
              <a:off x="1680594" y="3765267"/>
              <a:ext cx="23654" cy="105438"/>
            </a:xfrm>
            <a:custGeom>
              <a:avLst/>
              <a:gdLst/>
              <a:ahLst/>
              <a:cxnLst/>
              <a:rect l="l" t="t" r="r" b="b"/>
              <a:pathLst>
                <a:path w="87629" h="306704">
                  <a:moveTo>
                    <a:pt x="3759" y="19405"/>
                  </a:moveTo>
                  <a:lnTo>
                    <a:pt x="12" y="23126"/>
                  </a:lnTo>
                  <a:lnTo>
                    <a:pt x="0" y="26149"/>
                  </a:lnTo>
                  <a:lnTo>
                    <a:pt x="39268" y="65684"/>
                  </a:lnTo>
                  <a:lnTo>
                    <a:pt x="38404" y="306641"/>
                  </a:lnTo>
                  <a:lnTo>
                    <a:pt x="48768" y="306679"/>
                  </a:lnTo>
                  <a:lnTo>
                    <a:pt x="49667" y="52171"/>
                  </a:lnTo>
                  <a:lnTo>
                    <a:pt x="39319" y="52171"/>
                  </a:lnTo>
                  <a:lnTo>
                    <a:pt x="6781" y="19418"/>
                  </a:lnTo>
                  <a:lnTo>
                    <a:pt x="3759" y="19405"/>
                  </a:lnTo>
                  <a:close/>
                </a:path>
                <a:path w="87629" h="306704">
                  <a:moveTo>
                    <a:pt x="80708" y="0"/>
                  </a:moveTo>
                  <a:lnTo>
                    <a:pt x="37477" y="42925"/>
                  </a:lnTo>
                  <a:lnTo>
                    <a:pt x="37477" y="45935"/>
                  </a:lnTo>
                  <a:lnTo>
                    <a:pt x="39331" y="47815"/>
                  </a:lnTo>
                  <a:lnTo>
                    <a:pt x="39319" y="52171"/>
                  </a:lnTo>
                  <a:lnTo>
                    <a:pt x="49667" y="52171"/>
                  </a:lnTo>
                  <a:lnTo>
                    <a:pt x="49695" y="44272"/>
                  </a:lnTo>
                  <a:lnTo>
                    <a:pt x="87439" y="6781"/>
                  </a:lnTo>
                  <a:lnTo>
                    <a:pt x="87452" y="3759"/>
                  </a:lnTo>
                  <a:lnTo>
                    <a:pt x="83731" y="12"/>
                  </a:lnTo>
                  <a:lnTo>
                    <a:pt x="80708" y="0"/>
                  </a:lnTo>
                  <a:close/>
                </a:path>
              </a:pathLst>
            </a:custGeom>
            <a:solidFill>
              <a:srgbClr val="B55827"/>
            </a:solidFill>
          </p:spPr>
          <p:txBody>
            <a:bodyPr wrap="square" lIns="0" tIns="0" rIns="0" bIns="0" rtlCol="0"/>
            <a:lstStyle/>
            <a:p>
              <a:endParaRPr/>
            </a:p>
          </p:txBody>
        </p:sp>
        <p:sp>
          <p:nvSpPr>
            <p:cNvPr id="409" name="bk object 449"/>
            <p:cNvSpPr/>
            <p:nvPr/>
          </p:nvSpPr>
          <p:spPr>
            <a:xfrm>
              <a:off x="1681203" y="3768709"/>
              <a:ext cx="37710" cy="47807"/>
            </a:xfrm>
            <a:custGeom>
              <a:avLst/>
              <a:gdLst/>
              <a:ahLst/>
              <a:cxnLst/>
              <a:rect l="l" t="t" r="r" b="b"/>
              <a:pathLst>
                <a:path w="139700" h="139064">
                  <a:moveTo>
                    <a:pt x="67785" y="0"/>
                  </a:moveTo>
                  <a:lnTo>
                    <a:pt x="29772" y="12749"/>
                  </a:lnTo>
                  <a:lnTo>
                    <a:pt x="5250" y="45462"/>
                  </a:lnTo>
                  <a:lnTo>
                    <a:pt x="0" y="75753"/>
                  </a:lnTo>
                  <a:lnTo>
                    <a:pt x="2417" y="88693"/>
                  </a:lnTo>
                  <a:lnTo>
                    <a:pt x="23779" y="120761"/>
                  </a:lnTo>
                  <a:lnTo>
                    <a:pt x="63714" y="137525"/>
                  </a:lnTo>
                  <a:lnTo>
                    <a:pt x="80578" y="138562"/>
                  </a:lnTo>
                  <a:lnTo>
                    <a:pt x="94251" y="134911"/>
                  </a:lnTo>
                  <a:lnTo>
                    <a:pt x="126513" y="109835"/>
                  </a:lnTo>
                  <a:lnTo>
                    <a:pt x="139210" y="69957"/>
                  </a:lnTo>
                  <a:lnTo>
                    <a:pt x="138100" y="57277"/>
                  </a:lnTo>
                  <a:lnTo>
                    <a:pt x="119264" y="21133"/>
                  </a:lnTo>
                  <a:lnTo>
                    <a:pt x="82676" y="1502"/>
                  </a:lnTo>
                  <a:lnTo>
                    <a:pt x="67785" y="0"/>
                  </a:lnTo>
                  <a:close/>
                </a:path>
              </a:pathLst>
            </a:custGeom>
            <a:solidFill>
              <a:srgbClr val="84C441"/>
            </a:solidFill>
          </p:spPr>
          <p:txBody>
            <a:bodyPr wrap="square" lIns="0" tIns="0" rIns="0" bIns="0" rtlCol="0"/>
            <a:lstStyle/>
            <a:p>
              <a:endParaRPr/>
            </a:p>
          </p:txBody>
        </p:sp>
        <p:sp>
          <p:nvSpPr>
            <p:cNvPr id="410" name="bk object 450"/>
            <p:cNvSpPr/>
            <p:nvPr/>
          </p:nvSpPr>
          <p:spPr>
            <a:xfrm>
              <a:off x="1691365" y="3795841"/>
              <a:ext cx="16969" cy="75094"/>
            </a:xfrm>
            <a:custGeom>
              <a:avLst/>
              <a:gdLst/>
              <a:ahLst/>
              <a:cxnLst/>
              <a:rect l="l" t="t" r="r" b="b"/>
              <a:pathLst>
                <a:path w="62864" h="218439">
                  <a:moveTo>
                    <a:pt x="2679" y="13804"/>
                  </a:moveTo>
                  <a:lnTo>
                    <a:pt x="12" y="16459"/>
                  </a:lnTo>
                  <a:lnTo>
                    <a:pt x="0" y="18605"/>
                  </a:lnTo>
                  <a:lnTo>
                    <a:pt x="27939" y="46748"/>
                  </a:lnTo>
                  <a:lnTo>
                    <a:pt x="27330" y="218224"/>
                  </a:lnTo>
                  <a:lnTo>
                    <a:pt x="34709" y="218249"/>
                  </a:lnTo>
                  <a:lnTo>
                    <a:pt x="35349" y="37122"/>
                  </a:lnTo>
                  <a:lnTo>
                    <a:pt x="27978" y="37122"/>
                  </a:lnTo>
                  <a:lnTo>
                    <a:pt x="4825" y="13817"/>
                  </a:lnTo>
                  <a:lnTo>
                    <a:pt x="2679" y="13804"/>
                  </a:lnTo>
                  <a:close/>
                </a:path>
                <a:path w="62864" h="218439">
                  <a:moveTo>
                    <a:pt x="57429" y="0"/>
                  </a:moveTo>
                  <a:lnTo>
                    <a:pt x="26669" y="30543"/>
                  </a:lnTo>
                  <a:lnTo>
                    <a:pt x="26669" y="32689"/>
                  </a:lnTo>
                  <a:lnTo>
                    <a:pt x="27990" y="34023"/>
                  </a:lnTo>
                  <a:lnTo>
                    <a:pt x="27978" y="37122"/>
                  </a:lnTo>
                  <a:lnTo>
                    <a:pt x="35349" y="37122"/>
                  </a:lnTo>
                  <a:lnTo>
                    <a:pt x="35369" y="31495"/>
                  </a:lnTo>
                  <a:lnTo>
                    <a:pt x="62229" y="4825"/>
                  </a:lnTo>
                  <a:lnTo>
                    <a:pt x="62242" y="2679"/>
                  </a:lnTo>
                  <a:lnTo>
                    <a:pt x="59588" y="12"/>
                  </a:lnTo>
                  <a:lnTo>
                    <a:pt x="57429" y="0"/>
                  </a:lnTo>
                  <a:close/>
                </a:path>
              </a:pathLst>
            </a:custGeom>
            <a:solidFill>
              <a:srgbClr val="B55827"/>
            </a:solidFill>
          </p:spPr>
          <p:txBody>
            <a:bodyPr wrap="square" lIns="0" tIns="0" rIns="0" bIns="0" rtlCol="0"/>
            <a:lstStyle/>
            <a:p>
              <a:endParaRPr/>
            </a:p>
          </p:txBody>
        </p:sp>
        <p:sp>
          <p:nvSpPr>
            <p:cNvPr id="411" name="bk object 459"/>
            <p:cNvSpPr/>
            <p:nvPr/>
          </p:nvSpPr>
          <p:spPr>
            <a:xfrm>
              <a:off x="1570221" y="3785808"/>
              <a:ext cx="8742" cy="85136"/>
            </a:xfrm>
            <a:custGeom>
              <a:avLst/>
              <a:gdLst/>
              <a:ahLst/>
              <a:cxnLst/>
              <a:rect l="l" t="t" r="r" b="b"/>
              <a:pathLst>
                <a:path w="32385" h="247650">
                  <a:moveTo>
                    <a:pt x="32372" y="0"/>
                  </a:moveTo>
                  <a:lnTo>
                    <a:pt x="0" y="0"/>
                  </a:lnTo>
                  <a:lnTo>
                    <a:pt x="0" y="247434"/>
                  </a:lnTo>
                  <a:lnTo>
                    <a:pt x="25069" y="247434"/>
                  </a:lnTo>
                  <a:lnTo>
                    <a:pt x="25069" y="34785"/>
                  </a:lnTo>
                  <a:lnTo>
                    <a:pt x="32372" y="0"/>
                  </a:lnTo>
                  <a:close/>
                </a:path>
              </a:pathLst>
            </a:custGeom>
            <a:solidFill>
              <a:srgbClr val="A8BFCA"/>
            </a:solidFill>
          </p:spPr>
          <p:txBody>
            <a:bodyPr wrap="square" lIns="0" tIns="0" rIns="0" bIns="0" rtlCol="0"/>
            <a:lstStyle/>
            <a:p>
              <a:endParaRPr/>
            </a:p>
          </p:txBody>
        </p:sp>
        <p:sp>
          <p:nvSpPr>
            <p:cNvPr id="412" name="bk object 460"/>
            <p:cNvSpPr/>
            <p:nvPr/>
          </p:nvSpPr>
          <p:spPr>
            <a:xfrm>
              <a:off x="1512518" y="3867596"/>
              <a:ext cx="2743" cy="2838"/>
            </a:xfrm>
            <a:custGeom>
              <a:avLst/>
              <a:gdLst/>
              <a:ahLst/>
              <a:cxnLst/>
              <a:rect l="l" t="t" r="r" b="b"/>
              <a:pathLst>
                <a:path w="10160" h="8254">
                  <a:moveTo>
                    <a:pt x="0" y="4133"/>
                  </a:moveTo>
                  <a:lnTo>
                    <a:pt x="9753" y="4133"/>
                  </a:lnTo>
                </a:path>
              </a:pathLst>
            </a:custGeom>
            <a:ln w="9537">
              <a:solidFill>
                <a:srgbClr val="4F4C4D"/>
              </a:solidFill>
            </a:ln>
          </p:spPr>
          <p:txBody>
            <a:bodyPr wrap="square" lIns="0" tIns="0" rIns="0" bIns="0" rtlCol="0"/>
            <a:lstStyle/>
            <a:p>
              <a:endParaRPr/>
            </a:p>
          </p:txBody>
        </p:sp>
        <p:sp>
          <p:nvSpPr>
            <p:cNvPr id="413" name="bk object 461"/>
            <p:cNvSpPr/>
            <p:nvPr/>
          </p:nvSpPr>
          <p:spPr>
            <a:xfrm>
              <a:off x="1508768" y="3867024"/>
              <a:ext cx="2400" cy="3493"/>
            </a:xfrm>
            <a:custGeom>
              <a:avLst/>
              <a:gdLst/>
              <a:ahLst/>
              <a:cxnLst/>
              <a:rect l="l" t="t" r="r" b="b"/>
              <a:pathLst>
                <a:path w="8889" h="10160">
                  <a:moveTo>
                    <a:pt x="3124" y="0"/>
                  </a:moveTo>
                  <a:lnTo>
                    <a:pt x="25" y="1130"/>
                  </a:lnTo>
                  <a:lnTo>
                    <a:pt x="146" y="2616"/>
                  </a:lnTo>
                  <a:lnTo>
                    <a:pt x="1181" y="5295"/>
                  </a:lnTo>
                  <a:lnTo>
                    <a:pt x="1041" y="6045"/>
                  </a:lnTo>
                  <a:lnTo>
                    <a:pt x="0" y="7759"/>
                  </a:lnTo>
                  <a:lnTo>
                    <a:pt x="3124" y="9601"/>
                  </a:lnTo>
                  <a:lnTo>
                    <a:pt x="6134" y="7924"/>
                  </a:lnTo>
                  <a:lnTo>
                    <a:pt x="7303" y="6045"/>
                  </a:lnTo>
                  <a:lnTo>
                    <a:pt x="8153" y="4610"/>
                  </a:lnTo>
                  <a:lnTo>
                    <a:pt x="8737" y="3009"/>
                  </a:lnTo>
                  <a:lnTo>
                    <a:pt x="7150" y="2616"/>
                  </a:lnTo>
                  <a:lnTo>
                    <a:pt x="5638" y="711"/>
                  </a:lnTo>
                  <a:lnTo>
                    <a:pt x="4114" y="215"/>
                  </a:lnTo>
                  <a:lnTo>
                    <a:pt x="3124" y="0"/>
                  </a:lnTo>
                  <a:close/>
                </a:path>
              </a:pathLst>
            </a:custGeom>
            <a:solidFill>
              <a:srgbClr val="848D8F"/>
            </a:solidFill>
          </p:spPr>
          <p:txBody>
            <a:bodyPr wrap="square" lIns="0" tIns="0" rIns="0" bIns="0" rtlCol="0"/>
            <a:lstStyle/>
            <a:p>
              <a:endParaRPr/>
            </a:p>
          </p:txBody>
        </p:sp>
        <p:sp>
          <p:nvSpPr>
            <p:cNvPr id="414" name="bk object 462"/>
            <p:cNvSpPr/>
            <p:nvPr/>
          </p:nvSpPr>
          <p:spPr>
            <a:xfrm>
              <a:off x="1504822" y="3866342"/>
              <a:ext cx="3600" cy="5020"/>
            </a:xfrm>
            <a:custGeom>
              <a:avLst/>
              <a:gdLst/>
              <a:ahLst/>
              <a:cxnLst/>
              <a:rect l="l" t="t" r="r" b="b"/>
              <a:pathLst>
                <a:path w="13335" h="14604">
                  <a:moveTo>
                    <a:pt x="4572" y="0"/>
                  </a:moveTo>
                  <a:lnTo>
                    <a:pt x="25" y="1638"/>
                  </a:lnTo>
                  <a:lnTo>
                    <a:pt x="50" y="3403"/>
                  </a:lnTo>
                  <a:lnTo>
                    <a:pt x="711" y="5080"/>
                  </a:lnTo>
                  <a:lnTo>
                    <a:pt x="393" y="6553"/>
                  </a:lnTo>
                  <a:lnTo>
                    <a:pt x="927" y="7277"/>
                  </a:lnTo>
                  <a:lnTo>
                    <a:pt x="1739" y="7734"/>
                  </a:lnTo>
                  <a:lnTo>
                    <a:pt x="1524" y="8839"/>
                  </a:lnTo>
                  <a:lnTo>
                    <a:pt x="0" y="11341"/>
                  </a:lnTo>
                  <a:lnTo>
                    <a:pt x="4572" y="14033"/>
                  </a:lnTo>
                  <a:lnTo>
                    <a:pt x="10604" y="10680"/>
                  </a:lnTo>
                  <a:lnTo>
                    <a:pt x="10795" y="9867"/>
                  </a:lnTo>
                  <a:lnTo>
                    <a:pt x="10553" y="9067"/>
                  </a:lnTo>
                  <a:lnTo>
                    <a:pt x="11925" y="6731"/>
                  </a:lnTo>
                  <a:lnTo>
                    <a:pt x="12776" y="4406"/>
                  </a:lnTo>
                  <a:lnTo>
                    <a:pt x="10452" y="3810"/>
                  </a:lnTo>
                  <a:lnTo>
                    <a:pt x="11023" y="2578"/>
                  </a:lnTo>
                  <a:lnTo>
                    <a:pt x="9723" y="1638"/>
                  </a:lnTo>
                  <a:lnTo>
                    <a:pt x="8255" y="1028"/>
                  </a:lnTo>
                  <a:lnTo>
                    <a:pt x="6019" y="317"/>
                  </a:lnTo>
                  <a:lnTo>
                    <a:pt x="4572" y="0"/>
                  </a:lnTo>
                  <a:close/>
                </a:path>
              </a:pathLst>
            </a:custGeom>
            <a:solidFill>
              <a:srgbClr val="848D8F"/>
            </a:solidFill>
          </p:spPr>
          <p:txBody>
            <a:bodyPr wrap="square" lIns="0" tIns="0" rIns="0" bIns="0" rtlCol="0"/>
            <a:lstStyle/>
            <a:p>
              <a:endParaRPr/>
            </a:p>
          </p:txBody>
        </p:sp>
        <p:sp>
          <p:nvSpPr>
            <p:cNvPr id="415" name="bk object 463"/>
            <p:cNvSpPr/>
            <p:nvPr/>
          </p:nvSpPr>
          <p:spPr>
            <a:xfrm>
              <a:off x="1500036" y="3865705"/>
              <a:ext cx="4628" cy="6331"/>
            </a:xfrm>
            <a:custGeom>
              <a:avLst/>
              <a:gdLst/>
              <a:ahLst/>
              <a:cxnLst/>
              <a:rect l="l" t="t" r="r" b="b"/>
              <a:pathLst>
                <a:path w="17144" h="18414">
                  <a:moveTo>
                    <a:pt x="5918" y="0"/>
                  </a:moveTo>
                  <a:lnTo>
                    <a:pt x="38" y="2133"/>
                  </a:lnTo>
                  <a:lnTo>
                    <a:pt x="63" y="4419"/>
                  </a:lnTo>
                  <a:lnTo>
                    <a:pt x="914" y="6578"/>
                  </a:lnTo>
                  <a:lnTo>
                    <a:pt x="520" y="8496"/>
                  </a:lnTo>
                  <a:lnTo>
                    <a:pt x="1206" y="9436"/>
                  </a:lnTo>
                  <a:lnTo>
                    <a:pt x="2247" y="10020"/>
                  </a:lnTo>
                  <a:lnTo>
                    <a:pt x="1968" y="11442"/>
                  </a:lnTo>
                  <a:lnTo>
                    <a:pt x="0" y="14693"/>
                  </a:lnTo>
                  <a:lnTo>
                    <a:pt x="5918" y="18173"/>
                  </a:lnTo>
                  <a:lnTo>
                    <a:pt x="13728" y="13830"/>
                  </a:lnTo>
                  <a:lnTo>
                    <a:pt x="13982" y="12788"/>
                  </a:lnTo>
                  <a:lnTo>
                    <a:pt x="13665" y="11747"/>
                  </a:lnTo>
                  <a:lnTo>
                    <a:pt x="14389" y="10921"/>
                  </a:lnTo>
                  <a:lnTo>
                    <a:pt x="15024" y="9918"/>
                  </a:lnTo>
                  <a:lnTo>
                    <a:pt x="16548" y="5702"/>
                  </a:lnTo>
                  <a:lnTo>
                    <a:pt x="13538" y="4940"/>
                  </a:lnTo>
                  <a:lnTo>
                    <a:pt x="14274" y="3327"/>
                  </a:lnTo>
                  <a:lnTo>
                    <a:pt x="12605" y="2133"/>
                  </a:lnTo>
                  <a:lnTo>
                    <a:pt x="10680" y="1333"/>
                  </a:lnTo>
                  <a:lnTo>
                    <a:pt x="10434" y="406"/>
                  </a:lnTo>
                  <a:lnTo>
                    <a:pt x="7785" y="406"/>
                  </a:lnTo>
                  <a:lnTo>
                    <a:pt x="5918" y="0"/>
                  </a:lnTo>
                  <a:close/>
                </a:path>
                <a:path w="17144" h="18414">
                  <a:moveTo>
                    <a:pt x="9169" y="50"/>
                  </a:moveTo>
                  <a:lnTo>
                    <a:pt x="7785" y="406"/>
                  </a:lnTo>
                  <a:lnTo>
                    <a:pt x="10434" y="406"/>
                  </a:lnTo>
                  <a:lnTo>
                    <a:pt x="10363" y="139"/>
                  </a:lnTo>
                  <a:lnTo>
                    <a:pt x="9169" y="50"/>
                  </a:lnTo>
                  <a:close/>
                </a:path>
              </a:pathLst>
            </a:custGeom>
            <a:solidFill>
              <a:srgbClr val="848D8F"/>
            </a:solidFill>
          </p:spPr>
          <p:txBody>
            <a:bodyPr wrap="square" lIns="0" tIns="0" rIns="0" bIns="0" rtlCol="0"/>
            <a:lstStyle/>
            <a:p>
              <a:endParaRPr/>
            </a:p>
          </p:txBody>
        </p:sp>
        <p:sp>
          <p:nvSpPr>
            <p:cNvPr id="416" name="bk object 464"/>
            <p:cNvSpPr/>
            <p:nvPr/>
          </p:nvSpPr>
          <p:spPr>
            <a:xfrm>
              <a:off x="1522974" y="3862741"/>
              <a:ext cx="17655" cy="11570"/>
            </a:xfrm>
            <a:custGeom>
              <a:avLst/>
              <a:gdLst/>
              <a:ahLst/>
              <a:cxnLst/>
              <a:rect l="l" t="t" r="r" b="b"/>
              <a:pathLst>
                <a:path w="65405" h="33654">
                  <a:moveTo>
                    <a:pt x="31862" y="0"/>
                  </a:moveTo>
                  <a:lnTo>
                    <a:pt x="17960" y="3011"/>
                  </a:lnTo>
                  <a:lnTo>
                    <a:pt x="6896" y="11160"/>
                  </a:lnTo>
                  <a:lnTo>
                    <a:pt x="0" y="23119"/>
                  </a:lnTo>
                  <a:lnTo>
                    <a:pt x="65365" y="33502"/>
                  </a:lnTo>
                  <a:lnTo>
                    <a:pt x="62353" y="19599"/>
                  </a:lnTo>
                  <a:lnTo>
                    <a:pt x="54204" y="8536"/>
                  </a:lnTo>
                  <a:lnTo>
                    <a:pt x="42245" y="1639"/>
                  </a:lnTo>
                  <a:lnTo>
                    <a:pt x="31862" y="0"/>
                  </a:lnTo>
                  <a:close/>
                </a:path>
              </a:pathLst>
            </a:custGeom>
            <a:solidFill>
              <a:srgbClr val="242424"/>
            </a:solidFill>
          </p:spPr>
          <p:txBody>
            <a:bodyPr wrap="square" lIns="0" tIns="0" rIns="0" bIns="0" rtlCol="0"/>
            <a:lstStyle/>
            <a:p>
              <a:endParaRPr/>
            </a:p>
          </p:txBody>
        </p:sp>
        <p:sp>
          <p:nvSpPr>
            <p:cNvPr id="417" name="bk object 465"/>
            <p:cNvSpPr/>
            <p:nvPr/>
          </p:nvSpPr>
          <p:spPr>
            <a:xfrm>
              <a:off x="1569111" y="3862741"/>
              <a:ext cx="17655" cy="11570"/>
            </a:xfrm>
            <a:custGeom>
              <a:avLst/>
              <a:gdLst/>
              <a:ahLst/>
              <a:cxnLst/>
              <a:rect l="l" t="t" r="r" b="b"/>
              <a:pathLst>
                <a:path w="65405" h="33654">
                  <a:moveTo>
                    <a:pt x="31862" y="0"/>
                  </a:moveTo>
                  <a:lnTo>
                    <a:pt x="17960" y="3011"/>
                  </a:lnTo>
                  <a:lnTo>
                    <a:pt x="6896" y="11160"/>
                  </a:lnTo>
                  <a:lnTo>
                    <a:pt x="0" y="23119"/>
                  </a:lnTo>
                  <a:lnTo>
                    <a:pt x="65352" y="33502"/>
                  </a:lnTo>
                  <a:lnTo>
                    <a:pt x="62340" y="19597"/>
                  </a:lnTo>
                  <a:lnTo>
                    <a:pt x="54189" y="8532"/>
                  </a:lnTo>
                  <a:lnTo>
                    <a:pt x="42231" y="1637"/>
                  </a:lnTo>
                  <a:lnTo>
                    <a:pt x="31862" y="0"/>
                  </a:lnTo>
                  <a:close/>
                </a:path>
              </a:pathLst>
            </a:custGeom>
            <a:solidFill>
              <a:srgbClr val="242424"/>
            </a:solidFill>
          </p:spPr>
          <p:txBody>
            <a:bodyPr wrap="square" lIns="0" tIns="0" rIns="0" bIns="0" rtlCol="0"/>
            <a:lstStyle/>
            <a:p>
              <a:endParaRPr/>
            </a:p>
          </p:txBody>
        </p:sp>
        <p:sp>
          <p:nvSpPr>
            <p:cNvPr id="418" name="bk object 466"/>
            <p:cNvSpPr/>
            <p:nvPr/>
          </p:nvSpPr>
          <p:spPr>
            <a:xfrm>
              <a:off x="1524937" y="3865491"/>
              <a:ext cx="13884" cy="16809"/>
            </a:xfrm>
            <a:custGeom>
              <a:avLst/>
              <a:gdLst/>
              <a:ahLst/>
              <a:cxnLst/>
              <a:rect l="l" t="t" r="r" b="b"/>
              <a:pathLst>
                <a:path w="51435" h="48895">
                  <a:moveTo>
                    <a:pt x="16956" y="0"/>
                  </a:moveTo>
                  <a:lnTo>
                    <a:pt x="7315" y="6265"/>
                  </a:lnTo>
                  <a:lnTo>
                    <a:pt x="1205" y="18023"/>
                  </a:lnTo>
                  <a:lnTo>
                    <a:pt x="0" y="35359"/>
                  </a:lnTo>
                  <a:lnTo>
                    <a:pt x="7067" y="43696"/>
                  </a:lnTo>
                  <a:lnTo>
                    <a:pt x="19531" y="48545"/>
                  </a:lnTo>
                  <a:lnTo>
                    <a:pt x="37790" y="48663"/>
                  </a:lnTo>
                  <a:lnTo>
                    <a:pt x="47533" y="39079"/>
                  </a:lnTo>
                  <a:lnTo>
                    <a:pt x="51247" y="25500"/>
                  </a:lnTo>
                  <a:lnTo>
                    <a:pt x="50575" y="19612"/>
                  </a:lnTo>
                  <a:lnTo>
                    <a:pt x="44897" y="9024"/>
                  </a:lnTo>
                  <a:lnTo>
                    <a:pt x="33618" y="1996"/>
                  </a:lnTo>
                  <a:lnTo>
                    <a:pt x="16956" y="0"/>
                  </a:lnTo>
                  <a:close/>
                </a:path>
              </a:pathLst>
            </a:custGeom>
            <a:solidFill>
              <a:srgbClr val="494949"/>
            </a:solidFill>
          </p:spPr>
          <p:txBody>
            <a:bodyPr wrap="square" lIns="0" tIns="0" rIns="0" bIns="0" rtlCol="0"/>
            <a:lstStyle/>
            <a:p>
              <a:endParaRPr/>
            </a:p>
          </p:txBody>
        </p:sp>
        <p:sp>
          <p:nvSpPr>
            <p:cNvPr id="419" name="bk object 467"/>
            <p:cNvSpPr/>
            <p:nvPr/>
          </p:nvSpPr>
          <p:spPr>
            <a:xfrm>
              <a:off x="1526714" y="3868067"/>
              <a:ext cx="9770" cy="12443"/>
            </a:xfrm>
            <a:custGeom>
              <a:avLst/>
              <a:gdLst/>
              <a:ahLst/>
              <a:cxnLst/>
              <a:rect l="l" t="t" r="r" b="b"/>
              <a:pathLst>
                <a:path w="36194" h="36195">
                  <a:moveTo>
                    <a:pt x="17831" y="0"/>
                  </a:moveTo>
                  <a:lnTo>
                    <a:pt x="5217" y="5347"/>
                  </a:lnTo>
                  <a:lnTo>
                    <a:pt x="0" y="18125"/>
                  </a:lnTo>
                  <a:lnTo>
                    <a:pt x="5320" y="30773"/>
                  </a:lnTo>
                  <a:lnTo>
                    <a:pt x="18066" y="36003"/>
                  </a:lnTo>
                  <a:lnTo>
                    <a:pt x="30754" y="30715"/>
                  </a:lnTo>
                  <a:lnTo>
                    <a:pt x="35955" y="18125"/>
                  </a:lnTo>
                  <a:lnTo>
                    <a:pt x="36002" y="17792"/>
                  </a:lnTo>
                  <a:lnTo>
                    <a:pt x="30641" y="5204"/>
                  </a:lnTo>
                  <a:lnTo>
                    <a:pt x="17831" y="0"/>
                  </a:lnTo>
                  <a:close/>
                </a:path>
              </a:pathLst>
            </a:custGeom>
            <a:solidFill>
              <a:srgbClr val="929292"/>
            </a:solidFill>
          </p:spPr>
          <p:txBody>
            <a:bodyPr wrap="square" lIns="0" tIns="0" rIns="0" bIns="0" rtlCol="0"/>
            <a:lstStyle/>
            <a:p>
              <a:endParaRPr/>
            </a:p>
          </p:txBody>
        </p:sp>
        <p:sp>
          <p:nvSpPr>
            <p:cNvPr id="420" name="bk object 468"/>
            <p:cNvSpPr/>
            <p:nvPr/>
          </p:nvSpPr>
          <p:spPr>
            <a:xfrm>
              <a:off x="1528456" y="3870285"/>
              <a:ext cx="6342" cy="8077"/>
            </a:xfrm>
            <a:custGeom>
              <a:avLst/>
              <a:gdLst/>
              <a:ahLst/>
              <a:cxnLst/>
              <a:rect l="l" t="t" r="r" b="b"/>
              <a:pathLst>
                <a:path w="23494" h="23495">
                  <a:moveTo>
                    <a:pt x="17932" y="0"/>
                  </a:moveTo>
                  <a:lnTo>
                    <a:pt x="5168" y="0"/>
                  </a:lnTo>
                  <a:lnTo>
                    <a:pt x="0" y="5168"/>
                  </a:lnTo>
                  <a:lnTo>
                    <a:pt x="0" y="17932"/>
                  </a:lnTo>
                  <a:lnTo>
                    <a:pt x="5168" y="23114"/>
                  </a:lnTo>
                  <a:lnTo>
                    <a:pt x="17932" y="23114"/>
                  </a:lnTo>
                  <a:lnTo>
                    <a:pt x="23113" y="17932"/>
                  </a:lnTo>
                  <a:lnTo>
                    <a:pt x="23113" y="5168"/>
                  </a:lnTo>
                  <a:lnTo>
                    <a:pt x="17932" y="0"/>
                  </a:lnTo>
                  <a:close/>
                </a:path>
              </a:pathLst>
            </a:custGeom>
            <a:solidFill>
              <a:srgbClr val="B6B6B7"/>
            </a:solidFill>
          </p:spPr>
          <p:txBody>
            <a:bodyPr wrap="square" lIns="0" tIns="0" rIns="0" bIns="0" rtlCol="0"/>
            <a:lstStyle/>
            <a:p>
              <a:endParaRPr/>
            </a:p>
          </p:txBody>
        </p:sp>
        <p:sp>
          <p:nvSpPr>
            <p:cNvPr id="421" name="bk object 469"/>
            <p:cNvSpPr/>
            <p:nvPr/>
          </p:nvSpPr>
          <p:spPr>
            <a:xfrm>
              <a:off x="1571074" y="3865491"/>
              <a:ext cx="13884" cy="16809"/>
            </a:xfrm>
            <a:custGeom>
              <a:avLst/>
              <a:gdLst/>
              <a:ahLst/>
              <a:cxnLst/>
              <a:rect l="l" t="t" r="r" b="b"/>
              <a:pathLst>
                <a:path w="51435" h="48895">
                  <a:moveTo>
                    <a:pt x="16956" y="0"/>
                  </a:moveTo>
                  <a:lnTo>
                    <a:pt x="7315" y="6265"/>
                  </a:lnTo>
                  <a:lnTo>
                    <a:pt x="1205" y="18023"/>
                  </a:lnTo>
                  <a:lnTo>
                    <a:pt x="0" y="35359"/>
                  </a:lnTo>
                  <a:lnTo>
                    <a:pt x="7067" y="43696"/>
                  </a:lnTo>
                  <a:lnTo>
                    <a:pt x="19531" y="48545"/>
                  </a:lnTo>
                  <a:lnTo>
                    <a:pt x="37790" y="48663"/>
                  </a:lnTo>
                  <a:lnTo>
                    <a:pt x="47533" y="39079"/>
                  </a:lnTo>
                  <a:lnTo>
                    <a:pt x="51247" y="25500"/>
                  </a:lnTo>
                  <a:lnTo>
                    <a:pt x="50575" y="19612"/>
                  </a:lnTo>
                  <a:lnTo>
                    <a:pt x="44897" y="9024"/>
                  </a:lnTo>
                  <a:lnTo>
                    <a:pt x="33618" y="1996"/>
                  </a:lnTo>
                  <a:lnTo>
                    <a:pt x="16956" y="0"/>
                  </a:lnTo>
                  <a:close/>
                </a:path>
              </a:pathLst>
            </a:custGeom>
            <a:solidFill>
              <a:srgbClr val="494949"/>
            </a:solidFill>
          </p:spPr>
          <p:txBody>
            <a:bodyPr wrap="square" lIns="0" tIns="0" rIns="0" bIns="0" rtlCol="0"/>
            <a:lstStyle/>
            <a:p>
              <a:endParaRPr/>
            </a:p>
          </p:txBody>
        </p:sp>
        <p:sp>
          <p:nvSpPr>
            <p:cNvPr id="422" name="bk object 470"/>
            <p:cNvSpPr/>
            <p:nvPr/>
          </p:nvSpPr>
          <p:spPr>
            <a:xfrm>
              <a:off x="1572850" y="3868067"/>
              <a:ext cx="9770" cy="12443"/>
            </a:xfrm>
            <a:custGeom>
              <a:avLst/>
              <a:gdLst/>
              <a:ahLst/>
              <a:cxnLst/>
              <a:rect l="l" t="t" r="r" b="b"/>
              <a:pathLst>
                <a:path w="36194" h="36195">
                  <a:moveTo>
                    <a:pt x="17831" y="0"/>
                  </a:moveTo>
                  <a:lnTo>
                    <a:pt x="5217" y="5347"/>
                  </a:lnTo>
                  <a:lnTo>
                    <a:pt x="0" y="18125"/>
                  </a:lnTo>
                  <a:lnTo>
                    <a:pt x="5320" y="30773"/>
                  </a:lnTo>
                  <a:lnTo>
                    <a:pt x="18066" y="36003"/>
                  </a:lnTo>
                  <a:lnTo>
                    <a:pt x="30749" y="30715"/>
                  </a:lnTo>
                  <a:lnTo>
                    <a:pt x="35955" y="18125"/>
                  </a:lnTo>
                  <a:lnTo>
                    <a:pt x="36002" y="17792"/>
                  </a:lnTo>
                  <a:lnTo>
                    <a:pt x="30637" y="5204"/>
                  </a:lnTo>
                  <a:lnTo>
                    <a:pt x="17831" y="0"/>
                  </a:lnTo>
                  <a:close/>
                </a:path>
              </a:pathLst>
            </a:custGeom>
            <a:solidFill>
              <a:srgbClr val="929292"/>
            </a:solidFill>
          </p:spPr>
          <p:txBody>
            <a:bodyPr wrap="square" lIns="0" tIns="0" rIns="0" bIns="0" rtlCol="0"/>
            <a:lstStyle/>
            <a:p>
              <a:endParaRPr/>
            </a:p>
          </p:txBody>
        </p:sp>
        <p:sp>
          <p:nvSpPr>
            <p:cNvPr id="423" name="bk object 471"/>
            <p:cNvSpPr/>
            <p:nvPr/>
          </p:nvSpPr>
          <p:spPr>
            <a:xfrm>
              <a:off x="1574592" y="3870285"/>
              <a:ext cx="6342" cy="8077"/>
            </a:xfrm>
            <a:custGeom>
              <a:avLst/>
              <a:gdLst/>
              <a:ahLst/>
              <a:cxnLst/>
              <a:rect l="l" t="t" r="r" b="b"/>
              <a:pathLst>
                <a:path w="23494" h="23495">
                  <a:moveTo>
                    <a:pt x="17932" y="0"/>
                  </a:moveTo>
                  <a:lnTo>
                    <a:pt x="5168" y="0"/>
                  </a:lnTo>
                  <a:lnTo>
                    <a:pt x="0" y="5168"/>
                  </a:lnTo>
                  <a:lnTo>
                    <a:pt x="0" y="17932"/>
                  </a:lnTo>
                  <a:lnTo>
                    <a:pt x="5168" y="23114"/>
                  </a:lnTo>
                  <a:lnTo>
                    <a:pt x="17932" y="23114"/>
                  </a:lnTo>
                  <a:lnTo>
                    <a:pt x="23101" y="17932"/>
                  </a:lnTo>
                  <a:lnTo>
                    <a:pt x="23101" y="5168"/>
                  </a:lnTo>
                  <a:lnTo>
                    <a:pt x="17932" y="0"/>
                  </a:lnTo>
                  <a:close/>
                </a:path>
              </a:pathLst>
            </a:custGeom>
            <a:solidFill>
              <a:srgbClr val="B6B6B7"/>
            </a:solidFill>
          </p:spPr>
          <p:txBody>
            <a:bodyPr wrap="square" lIns="0" tIns="0" rIns="0" bIns="0" rtlCol="0"/>
            <a:lstStyle/>
            <a:p>
              <a:endParaRPr/>
            </a:p>
          </p:txBody>
        </p:sp>
        <p:sp>
          <p:nvSpPr>
            <p:cNvPr id="424" name="bk object 472"/>
            <p:cNvSpPr/>
            <p:nvPr/>
          </p:nvSpPr>
          <p:spPr>
            <a:xfrm>
              <a:off x="1535254" y="3831502"/>
              <a:ext cx="17141" cy="17027"/>
            </a:xfrm>
            <a:custGeom>
              <a:avLst/>
              <a:gdLst/>
              <a:ahLst/>
              <a:cxnLst/>
              <a:rect l="l" t="t" r="r" b="b"/>
              <a:pathLst>
                <a:path w="63500" h="49529">
                  <a:moveTo>
                    <a:pt x="63169" y="0"/>
                  </a:moveTo>
                  <a:lnTo>
                    <a:pt x="24231" y="0"/>
                  </a:lnTo>
                  <a:lnTo>
                    <a:pt x="20459" y="2476"/>
                  </a:lnTo>
                  <a:lnTo>
                    <a:pt x="0" y="49529"/>
                  </a:lnTo>
                  <a:lnTo>
                    <a:pt x="63169" y="49529"/>
                  </a:lnTo>
                  <a:lnTo>
                    <a:pt x="63169" y="0"/>
                  </a:lnTo>
                  <a:close/>
                </a:path>
              </a:pathLst>
            </a:custGeom>
            <a:solidFill>
              <a:srgbClr val="FFFFFF"/>
            </a:solidFill>
          </p:spPr>
          <p:txBody>
            <a:bodyPr wrap="square" lIns="0" tIns="0" rIns="0" bIns="0" rtlCol="0"/>
            <a:lstStyle/>
            <a:p>
              <a:endParaRPr/>
            </a:p>
          </p:txBody>
        </p:sp>
        <p:sp>
          <p:nvSpPr>
            <p:cNvPr id="425" name="bk object 473"/>
            <p:cNvSpPr/>
            <p:nvPr/>
          </p:nvSpPr>
          <p:spPr>
            <a:xfrm>
              <a:off x="1553783" y="3831502"/>
              <a:ext cx="20569" cy="17027"/>
            </a:xfrm>
            <a:custGeom>
              <a:avLst/>
              <a:gdLst/>
              <a:ahLst/>
              <a:cxnLst/>
              <a:rect l="l" t="t" r="r" b="b"/>
              <a:pathLst>
                <a:path w="76200" h="49529">
                  <a:moveTo>
                    <a:pt x="51943" y="0"/>
                  </a:moveTo>
                  <a:lnTo>
                    <a:pt x="0" y="0"/>
                  </a:lnTo>
                  <a:lnTo>
                    <a:pt x="0" y="49529"/>
                  </a:lnTo>
                  <a:lnTo>
                    <a:pt x="76187" y="49529"/>
                  </a:lnTo>
                  <a:lnTo>
                    <a:pt x="55727" y="2476"/>
                  </a:lnTo>
                  <a:lnTo>
                    <a:pt x="51943" y="0"/>
                  </a:lnTo>
                  <a:close/>
                </a:path>
              </a:pathLst>
            </a:custGeom>
            <a:solidFill>
              <a:srgbClr val="FFFFFF"/>
            </a:solidFill>
          </p:spPr>
          <p:txBody>
            <a:bodyPr wrap="square" lIns="0" tIns="0" rIns="0" bIns="0" rtlCol="0"/>
            <a:lstStyle/>
            <a:p>
              <a:endParaRPr/>
            </a:p>
          </p:txBody>
        </p:sp>
        <p:sp>
          <p:nvSpPr>
            <p:cNvPr id="426" name="bk object 474"/>
            <p:cNvSpPr/>
            <p:nvPr/>
          </p:nvSpPr>
          <p:spPr>
            <a:xfrm>
              <a:off x="1514438" y="3830777"/>
              <a:ext cx="80733" cy="43659"/>
            </a:xfrm>
            <a:custGeom>
              <a:avLst/>
              <a:gdLst/>
              <a:ahLst/>
              <a:cxnLst/>
              <a:rect l="l" t="t" r="r" b="b"/>
              <a:pathLst>
                <a:path w="299085" h="127000">
                  <a:moveTo>
                    <a:pt x="200761" y="0"/>
                  </a:moveTo>
                  <a:lnTo>
                    <a:pt x="98285" y="0"/>
                  </a:lnTo>
                  <a:lnTo>
                    <a:pt x="94272" y="2628"/>
                  </a:lnTo>
                  <a:lnTo>
                    <a:pt x="72961" y="51638"/>
                  </a:lnTo>
                  <a:lnTo>
                    <a:pt x="11620" y="56743"/>
                  </a:lnTo>
                  <a:lnTo>
                    <a:pt x="5194" y="56743"/>
                  </a:lnTo>
                  <a:lnTo>
                    <a:pt x="0" y="61950"/>
                  </a:lnTo>
                  <a:lnTo>
                    <a:pt x="0" y="121272"/>
                  </a:lnTo>
                  <a:lnTo>
                    <a:pt x="5194" y="126479"/>
                  </a:lnTo>
                  <a:lnTo>
                    <a:pt x="29984" y="126479"/>
                  </a:lnTo>
                  <a:lnTo>
                    <a:pt x="32996" y="112576"/>
                  </a:lnTo>
                  <a:lnTo>
                    <a:pt x="41145" y="101512"/>
                  </a:lnTo>
                  <a:lnTo>
                    <a:pt x="53104" y="94616"/>
                  </a:lnTo>
                  <a:lnTo>
                    <a:pt x="299059" y="94616"/>
                  </a:lnTo>
                  <a:lnTo>
                    <a:pt x="299059" y="65201"/>
                  </a:lnTo>
                  <a:lnTo>
                    <a:pt x="293852" y="60007"/>
                  </a:lnTo>
                  <a:lnTo>
                    <a:pt x="287439" y="60007"/>
                  </a:lnTo>
                  <a:lnTo>
                    <a:pt x="226098" y="51638"/>
                  </a:lnTo>
                  <a:lnTo>
                    <a:pt x="77114" y="51638"/>
                  </a:lnTo>
                  <a:lnTo>
                    <a:pt x="97574" y="4584"/>
                  </a:lnTo>
                  <a:lnTo>
                    <a:pt x="101346" y="2108"/>
                  </a:lnTo>
                  <a:lnTo>
                    <a:pt x="203979" y="2108"/>
                  </a:lnTo>
                  <a:lnTo>
                    <a:pt x="200761" y="0"/>
                  </a:lnTo>
                  <a:close/>
                </a:path>
                <a:path w="299085" h="127000">
                  <a:moveTo>
                    <a:pt x="224021" y="94616"/>
                  </a:moveTo>
                  <a:lnTo>
                    <a:pt x="53104" y="94616"/>
                  </a:lnTo>
                  <a:lnTo>
                    <a:pt x="70542" y="95901"/>
                  </a:lnTo>
                  <a:lnTo>
                    <a:pt x="83652" y="101373"/>
                  </a:lnTo>
                  <a:lnTo>
                    <a:pt x="92354" y="110123"/>
                  </a:lnTo>
                  <a:lnTo>
                    <a:pt x="96572" y="121235"/>
                  </a:lnTo>
                  <a:lnTo>
                    <a:pt x="200901" y="126479"/>
                  </a:lnTo>
                  <a:lnTo>
                    <a:pt x="203912" y="112576"/>
                  </a:lnTo>
                  <a:lnTo>
                    <a:pt x="212062" y="101512"/>
                  </a:lnTo>
                  <a:lnTo>
                    <a:pt x="224021" y="94616"/>
                  </a:lnTo>
                  <a:close/>
                </a:path>
                <a:path w="299085" h="127000">
                  <a:moveTo>
                    <a:pt x="299059" y="94616"/>
                  </a:moveTo>
                  <a:lnTo>
                    <a:pt x="224021" y="94616"/>
                  </a:lnTo>
                  <a:lnTo>
                    <a:pt x="241453" y="95901"/>
                  </a:lnTo>
                  <a:lnTo>
                    <a:pt x="254559" y="101373"/>
                  </a:lnTo>
                  <a:lnTo>
                    <a:pt x="263259" y="110123"/>
                  </a:lnTo>
                  <a:lnTo>
                    <a:pt x="267474" y="121235"/>
                  </a:lnTo>
                  <a:lnTo>
                    <a:pt x="287439" y="126479"/>
                  </a:lnTo>
                  <a:lnTo>
                    <a:pt x="293852" y="126479"/>
                  </a:lnTo>
                  <a:lnTo>
                    <a:pt x="299059" y="121272"/>
                  </a:lnTo>
                  <a:lnTo>
                    <a:pt x="299059" y="94616"/>
                  </a:lnTo>
                  <a:close/>
                </a:path>
                <a:path w="299085" h="127000">
                  <a:moveTo>
                    <a:pt x="145757" y="2108"/>
                  </a:moveTo>
                  <a:lnTo>
                    <a:pt x="140284" y="2108"/>
                  </a:lnTo>
                  <a:lnTo>
                    <a:pt x="140284" y="51638"/>
                  </a:lnTo>
                  <a:lnTo>
                    <a:pt x="145757" y="51638"/>
                  </a:lnTo>
                  <a:lnTo>
                    <a:pt x="145757" y="2108"/>
                  </a:lnTo>
                  <a:close/>
                </a:path>
                <a:path w="299085" h="127000">
                  <a:moveTo>
                    <a:pt x="203979" y="2108"/>
                  </a:moveTo>
                  <a:lnTo>
                    <a:pt x="197700" y="2108"/>
                  </a:lnTo>
                  <a:lnTo>
                    <a:pt x="201485" y="4584"/>
                  </a:lnTo>
                  <a:lnTo>
                    <a:pt x="221945" y="51638"/>
                  </a:lnTo>
                  <a:lnTo>
                    <a:pt x="226098" y="51638"/>
                  </a:lnTo>
                  <a:lnTo>
                    <a:pt x="204774" y="2628"/>
                  </a:lnTo>
                  <a:lnTo>
                    <a:pt x="203979" y="2108"/>
                  </a:lnTo>
                  <a:close/>
                </a:path>
              </a:pathLst>
            </a:custGeom>
            <a:solidFill>
              <a:srgbClr val="F9B14C"/>
            </a:solidFill>
          </p:spPr>
          <p:txBody>
            <a:bodyPr wrap="square" lIns="0" tIns="0" rIns="0" bIns="0" rtlCol="0"/>
            <a:lstStyle/>
            <a:p>
              <a:endParaRPr/>
            </a:p>
          </p:txBody>
        </p:sp>
        <p:sp>
          <p:nvSpPr>
            <p:cNvPr id="427" name="bk object 475"/>
            <p:cNvSpPr/>
            <p:nvPr/>
          </p:nvSpPr>
          <p:spPr>
            <a:xfrm>
              <a:off x="1589827" y="3863605"/>
              <a:ext cx="7371" cy="7422"/>
            </a:xfrm>
            <a:custGeom>
              <a:avLst/>
              <a:gdLst/>
              <a:ahLst/>
              <a:cxnLst/>
              <a:rect l="l" t="t" r="r" b="b"/>
              <a:pathLst>
                <a:path w="27305" h="21589">
                  <a:moveTo>
                    <a:pt x="23329" y="0"/>
                  </a:moveTo>
                  <a:lnTo>
                    <a:pt x="3581" y="0"/>
                  </a:lnTo>
                  <a:lnTo>
                    <a:pt x="0" y="3568"/>
                  </a:lnTo>
                  <a:lnTo>
                    <a:pt x="0" y="17843"/>
                  </a:lnTo>
                  <a:lnTo>
                    <a:pt x="3581" y="21412"/>
                  </a:lnTo>
                  <a:lnTo>
                    <a:pt x="23329" y="21412"/>
                  </a:lnTo>
                  <a:lnTo>
                    <a:pt x="26898" y="17843"/>
                  </a:lnTo>
                  <a:lnTo>
                    <a:pt x="26898" y="3568"/>
                  </a:lnTo>
                  <a:lnTo>
                    <a:pt x="23329" y="0"/>
                  </a:lnTo>
                  <a:close/>
                </a:path>
              </a:pathLst>
            </a:custGeom>
            <a:solidFill>
              <a:srgbClr val="D1D7D7"/>
            </a:solidFill>
          </p:spPr>
          <p:txBody>
            <a:bodyPr wrap="square" lIns="0" tIns="0" rIns="0" bIns="0" rtlCol="0"/>
            <a:lstStyle/>
            <a:p>
              <a:endParaRPr/>
            </a:p>
          </p:txBody>
        </p:sp>
        <p:sp>
          <p:nvSpPr>
            <p:cNvPr id="428" name="bk object 476"/>
            <p:cNvSpPr/>
            <p:nvPr/>
          </p:nvSpPr>
          <p:spPr>
            <a:xfrm>
              <a:off x="1235238" y="3681707"/>
              <a:ext cx="8742" cy="11133"/>
            </a:xfrm>
            <a:custGeom>
              <a:avLst/>
              <a:gdLst/>
              <a:ahLst/>
              <a:cxnLst/>
              <a:rect l="l" t="t" r="r" b="b"/>
              <a:pathLst>
                <a:path w="32385" h="32385">
                  <a:moveTo>
                    <a:pt x="30441" y="0"/>
                  </a:moveTo>
                  <a:lnTo>
                    <a:pt x="0" y="30441"/>
                  </a:lnTo>
                  <a:lnTo>
                    <a:pt x="1917" y="32359"/>
                  </a:lnTo>
                  <a:lnTo>
                    <a:pt x="32359" y="1917"/>
                  </a:lnTo>
                  <a:lnTo>
                    <a:pt x="30441" y="0"/>
                  </a:lnTo>
                  <a:close/>
                </a:path>
              </a:pathLst>
            </a:custGeom>
            <a:solidFill>
              <a:srgbClr val="7A848A"/>
            </a:solidFill>
          </p:spPr>
          <p:txBody>
            <a:bodyPr wrap="square" lIns="0" tIns="0" rIns="0" bIns="0" rtlCol="0"/>
            <a:lstStyle/>
            <a:p>
              <a:endParaRPr/>
            </a:p>
          </p:txBody>
        </p:sp>
        <p:sp>
          <p:nvSpPr>
            <p:cNvPr id="429" name="bk object 477"/>
            <p:cNvSpPr/>
            <p:nvPr/>
          </p:nvSpPr>
          <p:spPr>
            <a:xfrm>
              <a:off x="1235464" y="3672516"/>
              <a:ext cx="8742" cy="11133"/>
            </a:xfrm>
            <a:custGeom>
              <a:avLst/>
              <a:gdLst/>
              <a:ahLst/>
              <a:cxnLst/>
              <a:rect l="l" t="t" r="r" b="b"/>
              <a:pathLst>
                <a:path w="32385" h="32385">
                  <a:moveTo>
                    <a:pt x="17589" y="16687"/>
                  </a:moveTo>
                  <a:lnTo>
                    <a:pt x="13766" y="16687"/>
                  </a:lnTo>
                  <a:lnTo>
                    <a:pt x="0" y="30441"/>
                  </a:lnTo>
                  <a:lnTo>
                    <a:pt x="1917" y="32359"/>
                  </a:lnTo>
                  <a:lnTo>
                    <a:pt x="17589" y="16687"/>
                  </a:lnTo>
                  <a:close/>
                </a:path>
                <a:path w="32385" h="32385">
                  <a:moveTo>
                    <a:pt x="30441" y="0"/>
                  </a:moveTo>
                  <a:lnTo>
                    <a:pt x="21907" y="8547"/>
                  </a:lnTo>
                  <a:lnTo>
                    <a:pt x="25730" y="8547"/>
                  </a:lnTo>
                  <a:lnTo>
                    <a:pt x="32359" y="1917"/>
                  </a:lnTo>
                  <a:lnTo>
                    <a:pt x="30441" y="0"/>
                  </a:lnTo>
                  <a:close/>
                </a:path>
              </a:pathLst>
            </a:custGeom>
            <a:solidFill>
              <a:srgbClr val="C2C7C9"/>
            </a:solidFill>
          </p:spPr>
          <p:txBody>
            <a:bodyPr wrap="square" lIns="0" tIns="0" rIns="0" bIns="0" rtlCol="0"/>
            <a:lstStyle/>
            <a:p>
              <a:endParaRPr/>
            </a:p>
          </p:txBody>
        </p:sp>
        <p:sp>
          <p:nvSpPr>
            <p:cNvPr id="430" name="bk object 478"/>
            <p:cNvSpPr/>
            <p:nvPr/>
          </p:nvSpPr>
          <p:spPr>
            <a:xfrm>
              <a:off x="1239180" y="3675455"/>
              <a:ext cx="3257" cy="2838"/>
            </a:xfrm>
            <a:custGeom>
              <a:avLst/>
              <a:gdLst/>
              <a:ahLst/>
              <a:cxnLst/>
              <a:rect l="l" t="t" r="r" b="b"/>
              <a:pathLst>
                <a:path w="12064" h="8254">
                  <a:moveTo>
                    <a:pt x="11963" y="0"/>
                  </a:moveTo>
                  <a:lnTo>
                    <a:pt x="8140" y="0"/>
                  </a:lnTo>
                  <a:lnTo>
                    <a:pt x="0" y="8140"/>
                  </a:lnTo>
                  <a:lnTo>
                    <a:pt x="3822" y="8140"/>
                  </a:lnTo>
                  <a:lnTo>
                    <a:pt x="11963" y="0"/>
                  </a:lnTo>
                  <a:close/>
                </a:path>
              </a:pathLst>
            </a:custGeom>
            <a:solidFill>
              <a:srgbClr val="B9B8B9"/>
            </a:solidFill>
          </p:spPr>
          <p:txBody>
            <a:bodyPr wrap="square" lIns="0" tIns="0" rIns="0" bIns="0" rtlCol="0"/>
            <a:lstStyle/>
            <a:p>
              <a:endParaRPr/>
            </a:p>
          </p:txBody>
        </p:sp>
        <p:sp>
          <p:nvSpPr>
            <p:cNvPr id="431" name="bk object 479"/>
            <p:cNvSpPr/>
            <p:nvPr/>
          </p:nvSpPr>
          <p:spPr>
            <a:xfrm>
              <a:off x="1259650" y="3681707"/>
              <a:ext cx="8742" cy="11133"/>
            </a:xfrm>
            <a:custGeom>
              <a:avLst/>
              <a:gdLst/>
              <a:ahLst/>
              <a:cxnLst/>
              <a:rect l="l" t="t" r="r" b="b"/>
              <a:pathLst>
                <a:path w="32385" h="32385">
                  <a:moveTo>
                    <a:pt x="30441" y="0"/>
                  </a:moveTo>
                  <a:lnTo>
                    <a:pt x="0" y="30441"/>
                  </a:lnTo>
                  <a:lnTo>
                    <a:pt x="1917" y="32359"/>
                  </a:lnTo>
                  <a:lnTo>
                    <a:pt x="32359" y="1917"/>
                  </a:lnTo>
                  <a:lnTo>
                    <a:pt x="30441" y="0"/>
                  </a:lnTo>
                  <a:close/>
                </a:path>
              </a:pathLst>
            </a:custGeom>
            <a:solidFill>
              <a:srgbClr val="7A848A"/>
            </a:solidFill>
          </p:spPr>
          <p:txBody>
            <a:bodyPr wrap="square" lIns="0" tIns="0" rIns="0" bIns="0" rtlCol="0"/>
            <a:lstStyle/>
            <a:p>
              <a:endParaRPr/>
            </a:p>
          </p:txBody>
        </p:sp>
        <p:sp>
          <p:nvSpPr>
            <p:cNvPr id="432" name="bk object 480"/>
            <p:cNvSpPr/>
            <p:nvPr/>
          </p:nvSpPr>
          <p:spPr>
            <a:xfrm>
              <a:off x="1259876" y="3672516"/>
              <a:ext cx="8742" cy="11133"/>
            </a:xfrm>
            <a:custGeom>
              <a:avLst/>
              <a:gdLst/>
              <a:ahLst/>
              <a:cxnLst/>
              <a:rect l="l" t="t" r="r" b="b"/>
              <a:pathLst>
                <a:path w="32385" h="32385">
                  <a:moveTo>
                    <a:pt x="17589" y="16687"/>
                  </a:moveTo>
                  <a:lnTo>
                    <a:pt x="13754" y="16687"/>
                  </a:lnTo>
                  <a:lnTo>
                    <a:pt x="0" y="30441"/>
                  </a:lnTo>
                  <a:lnTo>
                    <a:pt x="1905" y="32359"/>
                  </a:lnTo>
                  <a:lnTo>
                    <a:pt x="17589" y="16687"/>
                  </a:lnTo>
                  <a:close/>
                </a:path>
                <a:path w="32385" h="32385">
                  <a:moveTo>
                    <a:pt x="30441" y="0"/>
                  </a:moveTo>
                  <a:lnTo>
                    <a:pt x="21894" y="8547"/>
                  </a:lnTo>
                  <a:lnTo>
                    <a:pt x="25730" y="8547"/>
                  </a:lnTo>
                  <a:lnTo>
                    <a:pt x="32359" y="1917"/>
                  </a:lnTo>
                  <a:lnTo>
                    <a:pt x="30441" y="0"/>
                  </a:lnTo>
                  <a:close/>
                </a:path>
              </a:pathLst>
            </a:custGeom>
            <a:solidFill>
              <a:srgbClr val="C2C7C9"/>
            </a:solidFill>
          </p:spPr>
          <p:txBody>
            <a:bodyPr wrap="square" lIns="0" tIns="0" rIns="0" bIns="0" rtlCol="0"/>
            <a:lstStyle/>
            <a:p>
              <a:endParaRPr/>
            </a:p>
          </p:txBody>
        </p:sp>
        <p:sp>
          <p:nvSpPr>
            <p:cNvPr id="433" name="bk object 481"/>
            <p:cNvSpPr/>
            <p:nvPr/>
          </p:nvSpPr>
          <p:spPr>
            <a:xfrm>
              <a:off x="1263589" y="3675455"/>
              <a:ext cx="3257" cy="2838"/>
            </a:xfrm>
            <a:custGeom>
              <a:avLst/>
              <a:gdLst/>
              <a:ahLst/>
              <a:cxnLst/>
              <a:rect l="l" t="t" r="r" b="b"/>
              <a:pathLst>
                <a:path w="12064" h="8254">
                  <a:moveTo>
                    <a:pt x="11976" y="0"/>
                  </a:moveTo>
                  <a:lnTo>
                    <a:pt x="8140" y="0"/>
                  </a:lnTo>
                  <a:lnTo>
                    <a:pt x="0" y="8140"/>
                  </a:lnTo>
                  <a:lnTo>
                    <a:pt x="3835" y="8140"/>
                  </a:lnTo>
                  <a:lnTo>
                    <a:pt x="11976" y="0"/>
                  </a:lnTo>
                  <a:close/>
                </a:path>
              </a:pathLst>
            </a:custGeom>
            <a:solidFill>
              <a:srgbClr val="B9B8B9"/>
            </a:solidFill>
          </p:spPr>
          <p:txBody>
            <a:bodyPr wrap="square" lIns="0" tIns="0" rIns="0" bIns="0" rtlCol="0"/>
            <a:lstStyle/>
            <a:p>
              <a:endParaRPr/>
            </a:p>
          </p:txBody>
        </p:sp>
        <p:sp>
          <p:nvSpPr>
            <p:cNvPr id="434" name="bk object 482"/>
            <p:cNvSpPr/>
            <p:nvPr/>
          </p:nvSpPr>
          <p:spPr>
            <a:xfrm>
              <a:off x="1344579" y="3681707"/>
              <a:ext cx="8742" cy="11133"/>
            </a:xfrm>
            <a:custGeom>
              <a:avLst/>
              <a:gdLst/>
              <a:ahLst/>
              <a:cxnLst/>
              <a:rect l="l" t="t" r="r" b="b"/>
              <a:pathLst>
                <a:path w="32385" h="32385">
                  <a:moveTo>
                    <a:pt x="30441" y="0"/>
                  </a:moveTo>
                  <a:lnTo>
                    <a:pt x="0" y="30441"/>
                  </a:lnTo>
                  <a:lnTo>
                    <a:pt x="1905" y="32359"/>
                  </a:lnTo>
                  <a:lnTo>
                    <a:pt x="32359" y="1917"/>
                  </a:lnTo>
                  <a:lnTo>
                    <a:pt x="30441" y="0"/>
                  </a:lnTo>
                  <a:close/>
                </a:path>
              </a:pathLst>
            </a:custGeom>
            <a:solidFill>
              <a:srgbClr val="7A848A"/>
            </a:solidFill>
          </p:spPr>
          <p:txBody>
            <a:bodyPr wrap="square" lIns="0" tIns="0" rIns="0" bIns="0" rtlCol="0"/>
            <a:lstStyle/>
            <a:p>
              <a:endParaRPr/>
            </a:p>
          </p:txBody>
        </p:sp>
        <p:sp>
          <p:nvSpPr>
            <p:cNvPr id="435" name="bk object 483"/>
            <p:cNvSpPr/>
            <p:nvPr/>
          </p:nvSpPr>
          <p:spPr>
            <a:xfrm>
              <a:off x="1344805" y="3672516"/>
              <a:ext cx="8742" cy="11133"/>
            </a:xfrm>
            <a:custGeom>
              <a:avLst/>
              <a:gdLst/>
              <a:ahLst/>
              <a:cxnLst/>
              <a:rect l="l" t="t" r="r" b="b"/>
              <a:pathLst>
                <a:path w="32385" h="32385">
                  <a:moveTo>
                    <a:pt x="17589" y="16687"/>
                  </a:moveTo>
                  <a:lnTo>
                    <a:pt x="13754" y="16687"/>
                  </a:lnTo>
                  <a:lnTo>
                    <a:pt x="0" y="30441"/>
                  </a:lnTo>
                  <a:lnTo>
                    <a:pt x="1905" y="32359"/>
                  </a:lnTo>
                  <a:lnTo>
                    <a:pt x="17589" y="16687"/>
                  </a:lnTo>
                  <a:close/>
                </a:path>
                <a:path w="32385" h="32385">
                  <a:moveTo>
                    <a:pt x="30441" y="0"/>
                  </a:moveTo>
                  <a:lnTo>
                    <a:pt x="21894" y="8547"/>
                  </a:lnTo>
                  <a:lnTo>
                    <a:pt x="25730" y="8547"/>
                  </a:lnTo>
                  <a:lnTo>
                    <a:pt x="32359" y="1917"/>
                  </a:lnTo>
                  <a:lnTo>
                    <a:pt x="30441" y="0"/>
                  </a:lnTo>
                  <a:close/>
                </a:path>
              </a:pathLst>
            </a:custGeom>
            <a:solidFill>
              <a:srgbClr val="C2C7C9"/>
            </a:solidFill>
          </p:spPr>
          <p:txBody>
            <a:bodyPr wrap="square" lIns="0" tIns="0" rIns="0" bIns="0" rtlCol="0"/>
            <a:lstStyle/>
            <a:p>
              <a:endParaRPr/>
            </a:p>
          </p:txBody>
        </p:sp>
        <p:sp>
          <p:nvSpPr>
            <p:cNvPr id="436" name="bk object 484"/>
            <p:cNvSpPr/>
            <p:nvPr/>
          </p:nvSpPr>
          <p:spPr>
            <a:xfrm>
              <a:off x="1348518" y="3675455"/>
              <a:ext cx="3257" cy="2838"/>
            </a:xfrm>
            <a:custGeom>
              <a:avLst/>
              <a:gdLst/>
              <a:ahLst/>
              <a:cxnLst/>
              <a:rect l="l" t="t" r="r" b="b"/>
              <a:pathLst>
                <a:path w="12064" h="8254">
                  <a:moveTo>
                    <a:pt x="11976" y="0"/>
                  </a:moveTo>
                  <a:lnTo>
                    <a:pt x="8140" y="0"/>
                  </a:lnTo>
                  <a:lnTo>
                    <a:pt x="0" y="8140"/>
                  </a:lnTo>
                  <a:lnTo>
                    <a:pt x="3835" y="8140"/>
                  </a:lnTo>
                  <a:lnTo>
                    <a:pt x="11976" y="0"/>
                  </a:lnTo>
                  <a:close/>
                </a:path>
              </a:pathLst>
            </a:custGeom>
            <a:solidFill>
              <a:srgbClr val="B9B8B9"/>
            </a:solidFill>
          </p:spPr>
          <p:txBody>
            <a:bodyPr wrap="square" lIns="0" tIns="0" rIns="0" bIns="0" rtlCol="0"/>
            <a:lstStyle/>
            <a:p>
              <a:endParaRPr/>
            </a:p>
          </p:txBody>
        </p:sp>
        <p:sp>
          <p:nvSpPr>
            <p:cNvPr id="437" name="bk object 485"/>
            <p:cNvSpPr/>
            <p:nvPr/>
          </p:nvSpPr>
          <p:spPr>
            <a:xfrm>
              <a:off x="1368988" y="3681707"/>
              <a:ext cx="8742" cy="11133"/>
            </a:xfrm>
            <a:custGeom>
              <a:avLst/>
              <a:gdLst/>
              <a:ahLst/>
              <a:cxnLst/>
              <a:rect l="l" t="t" r="r" b="b"/>
              <a:pathLst>
                <a:path w="32385" h="32385">
                  <a:moveTo>
                    <a:pt x="30454" y="0"/>
                  </a:moveTo>
                  <a:lnTo>
                    <a:pt x="0" y="30441"/>
                  </a:lnTo>
                  <a:lnTo>
                    <a:pt x="1917" y="32359"/>
                  </a:lnTo>
                  <a:lnTo>
                    <a:pt x="32359" y="1917"/>
                  </a:lnTo>
                  <a:lnTo>
                    <a:pt x="30454" y="0"/>
                  </a:lnTo>
                  <a:close/>
                </a:path>
              </a:pathLst>
            </a:custGeom>
            <a:solidFill>
              <a:srgbClr val="7A848A"/>
            </a:solidFill>
          </p:spPr>
          <p:txBody>
            <a:bodyPr wrap="square" lIns="0" tIns="0" rIns="0" bIns="0" rtlCol="0"/>
            <a:lstStyle/>
            <a:p>
              <a:endParaRPr/>
            </a:p>
          </p:txBody>
        </p:sp>
        <p:sp>
          <p:nvSpPr>
            <p:cNvPr id="438" name="bk object 486"/>
            <p:cNvSpPr/>
            <p:nvPr/>
          </p:nvSpPr>
          <p:spPr>
            <a:xfrm>
              <a:off x="1369214" y="3672516"/>
              <a:ext cx="8742" cy="11133"/>
            </a:xfrm>
            <a:custGeom>
              <a:avLst/>
              <a:gdLst/>
              <a:ahLst/>
              <a:cxnLst/>
              <a:rect l="l" t="t" r="r" b="b"/>
              <a:pathLst>
                <a:path w="32385" h="32385">
                  <a:moveTo>
                    <a:pt x="17602" y="16687"/>
                  </a:moveTo>
                  <a:lnTo>
                    <a:pt x="13766" y="16687"/>
                  </a:lnTo>
                  <a:lnTo>
                    <a:pt x="0" y="30441"/>
                  </a:lnTo>
                  <a:lnTo>
                    <a:pt x="1917" y="32359"/>
                  </a:lnTo>
                  <a:lnTo>
                    <a:pt x="17602" y="16687"/>
                  </a:lnTo>
                  <a:close/>
                </a:path>
                <a:path w="32385" h="32385">
                  <a:moveTo>
                    <a:pt x="30454" y="0"/>
                  </a:moveTo>
                  <a:lnTo>
                    <a:pt x="21907" y="8547"/>
                  </a:lnTo>
                  <a:lnTo>
                    <a:pt x="25730" y="8547"/>
                  </a:lnTo>
                  <a:lnTo>
                    <a:pt x="32359" y="1917"/>
                  </a:lnTo>
                  <a:lnTo>
                    <a:pt x="30454" y="0"/>
                  </a:lnTo>
                  <a:close/>
                </a:path>
              </a:pathLst>
            </a:custGeom>
            <a:solidFill>
              <a:srgbClr val="C2C7C9"/>
            </a:solidFill>
          </p:spPr>
          <p:txBody>
            <a:bodyPr wrap="square" lIns="0" tIns="0" rIns="0" bIns="0" rtlCol="0"/>
            <a:lstStyle/>
            <a:p>
              <a:endParaRPr/>
            </a:p>
          </p:txBody>
        </p:sp>
        <p:sp>
          <p:nvSpPr>
            <p:cNvPr id="439" name="bk object 487"/>
            <p:cNvSpPr/>
            <p:nvPr/>
          </p:nvSpPr>
          <p:spPr>
            <a:xfrm>
              <a:off x="1372930" y="3675455"/>
              <a:ext cx="3257" cy="2838"/>
            </a:xfrm>
            <a:custGeom>
              <a:avLst/>
              <a:gdLst/>
              <a:ahLst/>
              <a:cxnLst/>
              <a:rect l="l" t="t" r="r" b="b"/>
              <a:pathLst>
                <a:path w="12064" h="8254">
                  <a:moveTo>
                    <a:pt x="11963" y="0"/>
                  </a:moveTo>
                  <a:lnTo>
                    <a:pt x="8140" y="0"/>
                  </a:lnTo>
                  <a:lnTo>
                    <a:pt x="0" y="8140"/>
                  </a:lnTo>
                  <a:lnTo>
                    <a:pt x="3835" y="8140"/>
                  </a:lnTo>
                  <a:lnTo>
                    <a:pt x="11963" y="0"/>
                  </a:lnTo>
                  <a:close/>
                </a:path>
              </a:pathLst>
            </a:custGeom>
            <a:solidFill>
              <a:srgbClr val="B9B8B9"/>
            </a:solidFill>
          </p:spPr>
          <p:txBody>
            <a:bodyPr wrap="square" lIns="0" tIns="0" rIns="0" bIns="0" rtlCol="0"/>
            <a:lstStyle/>
            <a:p>
              <a:endParaRPr/>
            </a:p>
          </p:txBody>
        </p:sp>
        <p:sp>
          <p:nvSpPr>
            <p:cNvPr id="440" name="bk object 488"/>
            <p:cNvSpPr/>
            <p:nvPr/>
          </p:nvSpPr>
          <p:spPr>
            <a:xfrm>
              <a:off x="1640101" y="3681707"/>
              <a:ext cx="8742" cy="11133"/>
            </a:xfrm>
            <a:custGeom>
              <a:avLst/>
              <a:gdLst/>
              <a:ahLst/>
              <a:cxnLst/>
              <a:rect l="l" t="t" r="r" b="b"/>
              <a:pathLst>
                <a:path w="32385" h="32385">
                  <a:moveTo>
                    <a:pt x="30441" y="0"/>
                  </a:moveTo>
                  <a:lnTo>
                    <a:pt x="0" y="30441"/>
                  </a:lnTo>
                  <a:lnTo>
                    <a:pt x="1917" y="32359"/>
                  </a:lnTo>
                  <a:lnTo>
                    <a:pt x="32359" y="1917"/>
                  </a:lnTo>
                  <a:lnTo>
                    <a:pt x="30441" y="0"/>
                  </a:lnTo>
                  <a:close/>
                </a:path>
              </a:pathLst>
            </a:custGeom>
            <a:solidFill>
              <a:srgbClr val="7A848A"/>
            </a:solidFill>
          </p:spPr>
          <p:txBody>
            <a:bodyPr wrap="square" lIns="0" tIns="0" rIns="0" bIns="0" rtlCol="0"/>
            <a:lstStyle/>
            <a:p>
              <a:endParaRPr/>
            </a:p>
          </p:txBody>
        </p:sp>
        <p:sp>
          <p:nvSpPr>
            <p:cNvPr id="441" name="bk object 489"/>
            <p:cNvSpPr/>
            <p:nvPr/>
          </p:nvSpPr>
          <p:spPr>
            <a:xfrm>
              <a:off x="1640327" y="3672516"/>
              <a:ext cx="8742" cy="11133"/>
            </a:xfrm>
            <a:custGeom>
              <a:avLst/>
              <a:gdLst/>
              <a:ahLst/>
              <a:cxnLst/>
              <a:rect l="l" t="t" r="r" b="b"/>
              <a:pathLst>
                <a:path w="32385" h="32385">
                  <a:moveTo>
                    <a:pt x="17589" y="16687"/>
                  </a:moveTo>
                  <a:lnTo>
                    <a:pt x="13766" y="16687"/>
                  </a:lnTo>
                  <a:lnTo>
                    <a:pt x="0" y="30441"/>
                  </a:lnTo>
                  <a:lnTo>
                    <a:pt x="1917" y="32359"/>
                  </a:lnTo>
                  <a:lnTo>
                    <a:pt x="17589" y="16687"/>
                  </a:lnTo>
                  <a:close/>
                </a:path>
                <a:path w="32385" h="32385">
                  <a:moveTo>
                    <a:pt x="30441" y="0"/>
                  </a:moveTo>
                  <a:lnTo>
                    <a:pt x="21907" y="8547"/>
                  </a:lnTo>
                  <a:lnTo>
                    <a:pt x="25730" y="8547"/>
                  </a:lnTo>
                  <a:lnTo>
                    <a:pt x="32359" y="1917"/>
                  </a:lnTo>
                  <a:lnTo>
                    <a:pt x="30441" y="0"/>
                  </a:lnTo>
                  <a:close/>
                </a:path>
              </a:pathLst>
            </a:custGeom>
            <a:solidFill>
              <a:srgbClr val="C2C7C9"/>
            </a:solidFill>
          </p:spPr>
          <p:txBody>
            <a:bodyPr wrap="square" lIns="0" tIns="0" rIns="0" bIns="0" rtlCol="0"/>
            <a:lstStyle/>
            <a:p>
              <a:endParaRPr/>
            </a:p>
          </p:txBody>
        </p:sp>
        <p:sp>
          <p:nvSpPr>
            <p:cNvPr id="442" name="bk object 490"/>
            <p:cNvSpPr/>
            <p:nvPr/>
          </p:nvSpPr>
          <p:spPr>
            <a:xfrm>
              <a:off x="1644043" y="3675455"/>
              <a:ext cx="3257" cy="2838"/>
            </a:xfrm>
            <a:custGeom>
              <a:avLst/>
              <a:gdLst/>
              <a:ahLst/>
              <a:cxnLst/>
              <a:rect l="l" t="t" r="r" b="b"/>
              <a:pathLst>
                <a:path w="12064" h="8254">
                  <a:moveTo>
                    <a:pt x="11963" y="0"/>
                  </a:moveTo>
                  <a:lnTo>
                    <a:pt x="8140" y="0"/>
                  </a:lnTo>
                  <a:lnTo>
                    <a:pt x="0" y="8140"/>
                  </a:lnTo>
                  <a:lnTo>
                    <a:pt x="3822" y="8140"/>
                  </a:lnTo>
                  <a:lnTo>
                    <a:pt x="11963" y="0"/>
                  </a:lnTo>
                  <a:close/>
                </a:path>
              </a:pathLst>
            </a:custGeom>
            <a:solidFill>
              <a:srgbClr val="B9B8B9"/>
            </a:solidFill>
          </p:spPr>
          <p:txBody>
            <a:bodyPr wrap="square" lIns="0" tIns="0" rIns="0" bIns="0" rtlCol="0"/>
            <a:lstStyle/>
            <a:p>
              <a:endParaRPr/>
            </a:p>
          </p:txBody>
        </p:sp>
        <p:sp>
          <p:nvSpPr>
            <p:cNvPr id="443" name="bk object 491"/>
            <p:cNvSpPr/>
            <p:nvPr/>
          </p:nvSpPr>
          <p:spPr>
            <a:xfrm>
              <a:off x="1575781" y="3681707"/>
              <a:ext cx="8742" cy="11133"/>
            </a:xfrm>
            <a:custGeom>
              <a:avLst/>
              <a:gdLst/>
              <a:ahLst/>
              <a:cxnLst/>
              <a:rect l="l" t="t" r="r" b="b"/>
              <a:pathLst>
                <a:path w="32385" h="32385">
                  <a:moveTo>
                    <a:pt x="30441" y="0"/>
                  </a:moveTo>
                  <a:lnTo>
                    <a:pt x="0" y="30441"/>
                  </a:lnTo>
                  <a:lnTo>
                    <a:pt x="1905" y="32359"/>
                  </a:lnTo>
                  <a:lnTo>
                    <a:pt x="32359" y="1917"/>
                  </a:lnTo>
                  <a:lnTo>
                    <a:pt x="30441" y="0"/>
                  </a:lnTo>
                  <a:close/>
                </a:path>
              </a:pathLst>
            </a:custGeom>
            <a:solidFill>
              <a:srgbClr val="757374"/>
            </a:solidFill>
          </p:spPr>
          <p:txBody>
            <a:bodyPr wrap="square" lIns="0" tIns="0" rIns="0" bIns="0" rtlCol="0"/>
            <a:lstStyle/>
            <a:p>
              <a:endParaRPr/>
            </a:p>
          </p:txBody>
        </p:sp>
        <p:sp>
          <p:nvSpPr>
            <p:cNvPr id="444" name="bk object 492"/>
            <p:cNvSpPr/>
            <p:nvPr/>
          </p:nvSpPr>
          <p:spPr>
            <a:xfrm>
              <a:off x="1576004" y="3672516"/>
              <a:ext cx="8742" cy="11133"/>
            </a:xfrm>
            <a:custGeom>
              <a:avLst/>
              <a:gdLst/>
              <a:ahLst/>
              <a:cxnLst/>
              <a:rect l="l" t="t" r="r" b="b"/>
              <a:pathLst>
                <a:path w="32385" h="32385">
                  <a:moveTo>
                    <a:pt x="30454" y="0"/>
                  </a:moveTo>
                  <a:lnTo>
                    <a:pt x="0" y="30441"/>
                  </a:lnTo>
                  <a:lnTo>
                    <a:pt x="1917" y="32359"/>
                  </a:lnTo>
                  <a:lnTo>
                    <a:pt x="32359" y="1917"/>
                  </a:lnTo>
                  <a:lnTo>
                    <a:pt x="30454" y="0"/>
                  </a:lnTo>
                  <a:close/>
                </a:path>
              </a:pathLst>
            </a:custGeom>
            <a:solidFill>
              <a:srgbClr val="C1BFBF"/>
            </a:solidFill>
          </p:spPr>
          <p:txBody>
            <a:bodyPr wrap="square" lIns="0" tIns="0" rIns="0" bIns="0" rtlCol="0"/>
            <a:lstStyle/>
            <a:p>
              <a:endParaRPr/>
            </a:p>
          </p:txBody>
        </p:sp>
        <p:sp>
          <p:nvSpPr>
            <p:cNvPr id="445" name="bk object 493"/>
            <p:cNvSpPr/>
            <p:nvPr/>
          </p:nvSpPr>
          <p:spPr>
            <a:xfrm>
              <a:off x="1545288" y="3681707"/>
              <a:ext cx="8742" cy="11133"/>
            </a:xfrm>
            <a:custGeom>
              <a:avLst/>
              <a:gdLst/>
              <a:ahLst/>
              <a:cxnLst/>
              <a:rect l="l" t="t" r="r" b="b"/>
              <a:pathLst>
                <a:path w="32385" h="32385">
                  <a:moveTo>
                    <a:pt x="30441" y="0"/>
                  </a:moveTo>
                  <a:lnTo>
                    <a:pt x="0" y="30441"/>
                  </a:lnTo>
                  <a:lnTo>
                    <a:pt x="1905" y="32359"/>
                  </a:lnTo>
                  <a:lnTo>
                    <a:pt x="32346" y="1917"/>
                  </a:lnTo>
                  <a:lnTo>
                    <a:pt x="30441" y="0"/>
                  </a:lnTo>
                  <a:close/>
                </a:path>
              </a:pathLst>
            </a:custGeom>
            <a:solidFill>
              <a:srgbClr val="757374"/>
            </a:solidFill>
          </p:spPr>
          <p:txBody>
            <a:bodyPr wrap="square" lIns="0" tIns="0" rIns="0" bIns="0" rtlCol="0"/>
            <a:lstStyle/>
            <a:p>
              <a:endParaRPr/>
            </a:p>
          </p:txBody>
        </p:sp>
        <p:sp>
          <p:nvSpPr>
            <p:cNvPr id="446" name="bk object 494"/>
            <p:cNvSpPr/>
            <p:nvPr/>
          </p:nvSpPr>
          <p:spPr>
            <a:xfrm>
              <a:off x="1545511" y="3672516"/>
              <a:ext cx="8742" cy="11133"/>
            </a:xfrm>
            <a:custGeom>
              <a:avLst/>
              <a:gdLst/>
              <a:ahLst/>
              <a:cxnLst/>
              <a:rect l="l" t="t" r="r" b="b"/>
              <a:pathLst>
                <a:path w="32385" h="32385">
                  <a:moveTo>
                    <a:pt x="30454" y="0"/>
                  </a:moveTo>
                  <a:lnTo>
                    <a:pt x="0" y="30441"/>
                  </a:lnTo>
                  <a:lnTo>
                    <a:pt x="1917" y="32359"/>
                  </a:lnTo>
                  <a:lnTo>
                    <a:pt x="32359" y="1917"/>
                  </a:lnTo>
                  <a:lnTo>
                    <a:pt x="30454" y="0"/>
                  </a:lnTo>
                  <a:close/>
                </a:path>
              </a:pathLst>
            </a:custGeom>
            <a:solidFill>
              <a:srgbClr val="C1BFBF"/>
            </a:solidFill>
          </p:spPr>
          <p:txBody>
            <a:bodyPr wrap="square" lIns="0" tIns="0" rIns="0" bIns="0" rtlCol="0"/>
            <a:lstStyle/>
            <a:p>
              <a:endParaRPr/>
            </a:p>
          </p:txBody>
        </p:sp>
        <p:sp>
          <p:nvSpPr>
            <p:cNvPr id="447" name="bk object 495"/>
            <p:cNvSpPr/>
            <p:nvPr/>
          </p:nvSpPr>
          <p:spPr>
            <a:xfrm>
              <a:off x="1664513" y="3681707"/>
              <a:ext cx="8742" cy="11133"/>
            </a:xfrm>
            <a:custGeom>
              <a:avLst/>
              <a:gdLst/>
              <a:ahLst/>
              <a:cxnLst/>
              <a:rect l="l" t="t" r="r" b="b"/>
              <a:pathLst>
                <a:path w="32385" h="32385">
                  <a:moveTo>
                    <a:pt x="30441" y="0"/>
                  </a:moveTo>
                  <a:lnTo>
                    <a:pt x="0" y="30441"/>
                  </a:lnTo>
                  <a:lnTo>
                    <a:pt x="1917" y="32359"/>
                  </a:lnTo>
                  <a:lnTo>
                    <a:pt x="32359" y="1917"/>
                  </a:lnTo>
                  <a:lnTo>
                    <a:pt x="30441" y="0"/>
                  </a:lnTo>
                  <a:close/>
                </a:path>
              </a:pathLst>
            </a:custGeom>
            <a:solidFill>
              <a:srgbClr val="7A848A"/>
            </a:solidFill>
          </p:spPr>
          <p:txBody>
            <a:bodyPr wrap="square" lIns="0" tIns="0" rIns="0" bIns="0" rtlCol="0"/>
            <a:lstStyle/>
            <a:p>
              <a:endParaRPr/>
            </a:p>
          </p:txBody>
        </p:sp>
        <p:sp>
          <p:nvSpPr>
            <p:cNvPr id="448" name="bk object 496"/>
            <p:cNvSpPr/>
            <p:nvPr/>
          </p:nvSpPr>
          <p:spPr>
            <a:xfrm>
              <a:off x="1664739" y="3672516"/>
              <a:ext cx="8742" cy="11133"/>
            </a:xfrm>
            <a:custGeom>
              <a:avLst/>
              <a:gdLst/>
              <a:ahLst/>
              <a:cxnLst/>
              <a:rect l="l" t="t" r="r" b="b"/>
              <a:pathLst>
                <a:path w="32385" h="32385">
                  <a:moveTo>
                    <a:pt x="17589" y="16687"/>
                  </a:moveTo>
                  <a:lnTo>
                    <a:pt x="13766" y="16687"/>
                  </a:lnTo>
                  <a:lnTo>
                    <a:pt x="0" y="30441"/>
                  </a:lnTo>
                  <a:lnTo>
                    <a:pt x="1904" y="32359"/>
                  </a:lnTo>
                  <a:lnTo>
                    <a:pt x="17589" y="16687"/>
                  </a:lnTo>
                  <a:close/>
                </a:path>
                <a:path w="32385" h="32385">
                  <a:moveTo>
                    <a:pt x="30441" y="0"/>
                  </a:moveTo>
                  <a:lnTo>
                    <a:pt x="21894" y="8547"/>
                  </a:lnTo>
                  <a:lnTo>
                    <a:pt x="25730" y="8547"/>
                  </a:lnTo>
                  <a:lnTo>
                    <a:pt x="32359" y="1917"/>
                  </a:lnTo>
                  <a:lnTo>
                    <a:pt x="30441" y="0"/>
                  </a:lnTo>
                  <a:close/>
                </a:path>
              </a:pathLst>
            </a:custGeom>
            <a:solidFill>
              <a:srgbClr val="C2C7C9"/>
            </a:solidFill>
          </p:spPr>
          <p:txBody>
            <a:bodyPr wrap="square" lIns="0" tIns="0" rIns="0" bIns="0" rtlCol="0"/>
            <a:lstStyle/>
            <a:p>
              <a:endParaRPr/>
            </a:p>
          </p:txBody>
        </p:sp>
        <p:sp>
          <p:nvSpPr>
            <p:cNvPr id="449" name="bk object 497"/>
            <p:cNvSpPr/>
            <p:nvPr/>
          </p:nvSpPr>
          <p:spPr>
            <a:xfrm>
              <a:off x="1668455" y="3675455"/>
              <a:ext cx="3257" cy="2838"/>
            </a:xfrm>
            <a:custGeom>
              <a:avLst/>
              <a:gdLst/>
              <a:ahLst/>
              <a:cxnLst/>
              <a:rect l="l" t="t" r="r" b="b"/>
              <a:pathLst>
                <a:path w="12064" h="8254">
                  <a:moveTo>
                    <a:pt x="11963" y="0"/>
                  </a:moveTo>
                  <a:lnTo>
                    <a:pt x="8127" y="0"/>
                  </a:lnTo>
                  <a:lnTo>
                    <a:pt x="0" y="8140"/>
                  </a:lnTo>
                  <a:lnTo>
                    <a:pt x="3822" y="8140"/>
                  </a:lnTo>
                  <a:lnTo>
                    <a:pt x="11963" y="0"/>
                  </a:lnTo>
                  <a:close/>
                </a:path>
              </a:pathLst>
            </a:custGeom>
            <a:solidFill>
              <a:srgbClr val="B9B8B9"/>
            </a:solidFill>
          </p:spPr>
          <p:txBody>
            <a:bodyPr wrap="square" lIns="0" tIns="0" rIns="0" bIns="0" rtlCol="0"/>
            <a:lstStyle/>
            <a:p>
              <a:endParaRPr/>
            </a:p>
          </p:txBody>
        </p:sp>
        <p:sp>
          <p:nvSpPr>
            <p:cNvPr id="450" name="bk object 498"/>
            <p:cNvSpPr/>
            <p:nvPr/>
          </p:nvSpPr>
          <p:spPr>
            <a:xfrm>
              <a:off x="1748520" y="3681707"/>
              <a:ext cx="8742" cy="11133"/>
            </a:xfrm>
            <a:custGeom>
              <a:avLst/>
              <a:gdLst/>
              <a:ahLst/>
              <a:cxnLst/>
              <a:rect l="l" t="t" r="r" b="b"/>
              <a:pathLst>
                <a:path w="32385" h="32385">
                  <a:moveTo>
                    <a:pt x="30441" y="0"/>
                  </a:moveTo>
                  <a:lnTo>
                    <a:pt x="0" y="30441"/>
                  </a:lnTo>
                  <a:lnTo>
                    <a:pt x="1917" y="32359"/>
                  </a:lnTo>
                  <a:lnTo>
                    <a:pt x="32359" y="1917"/>
                  </a:lnTo>
                  <a:lnTo>
                    <a:pt x="30441" y="0"/>
                  </a:lnTo>
                  <a:close/>
                </a:path>
              </a:pathLst>
            </a:custGeom>
            <a:solidFill>
              <a:srgbClr val="7A848A"/>
            </a:solidFill>
          </p:spPr>
          <p:txBody>
            <a:bodyPr wrap="square" lIns="0" tIns="0" rIns="0" bIns="0" rtlCol="0"/>
            <a:lstStyle/>
            <a:p>
              <a:endParaRPr/>
            </a:p>
          </p:txBody>
        </p:sp>
        <p:sp>
          <p:nvSpPr>
            <p:cNvPr id="451" name="bk object 499"/>
            <p:cNvSpPr/>
            <p:nvPr/>
          </p:nvSpPr>
          <p:spPr>
            <a:xfrm>
              <a:off x="1748746" y="3672516"/>
              <a:ext cx="8742" cy="11133"/>
            </a:xfrm>
            <a:custGeom>
              <a:avLst/>
              <a:gdLst/>
              <a:ahLst/>
              <a:cxnLst/>
              <a:rect l="l" t="t" r="r" b="b"/>
              <a:pathLst>
                <a:path w="32385" h="32385">
                  <a:moveTo>
                    <a:pt x="17602" y="16687"/>
                  </a:moveTo>
                  <a:lnTo>
                    <a:pt x="13766" y="16687"/>
                  </a:lnTo>
                  <a:lnTo>
                    <a:pt x="0" y="30441"/>
                  </a:lnTo>
                  <a:lnTo>
                    <a:pt x="1917" y="32359"/>
                  </a:lnTo>
                  <a:lnTo>
                    <a:pt x="17602" y="16687"/>
                  </a:lnTo>
                  <a:close/>
                </a:path>
                <a:path w="32385" h="32385">
                  <a:moveTo>
                    <a:pt x="30441" y="0"/>
                  </a:moveTo>
                  <a:lnTo>
                    <a:pt x="21907" y="8547"/>
                  </a:lnTo>
                  <a:lnTo>
                    <a:pt x="25730" y="8547"/>
                  </a:lnTo>
                  <a:lnTo>
                    <a:pt x="32359" y="1917"/>
                  </a:lnTo>
                  <a:lnTo>
                    <a:pt x="30441" y="0"/>
                  </a:lnTo>
                  <a:close/>
                </a:path>
              </a:pathLst>
            </a:custGeom>
            <a:solidFill>
              <a:srgbClr val="C2C7C9"/>
            </a:solidFill>
          </p:spPr>
          <p:txBody>
            <a:bodyPr wrap="square" lIns="0" tIns="0" rIns="0" bIns="0" rtlCol="0"/>
            <a:lstStyle/>
            <a:p>
              <a:endParaRPr/>
            </a:p>
          </p:txBody>
        </p:sp>
        <p:sp>
          <p:nvSpPr>
            <p:cNvPr id="452" name="bk object 500"/>
            <p:cNvSpPr/>
            <p:nvPr/>
          </p:nvSpPr>
          <p:spPr>
            <a:xfrm>
              <a:off x="1752462" y="3675455"/>
              <a:ext cx="3257" cy="2838"/>
            </a:xfrm>
            <a:custGeom>
              <a:avLst/>
              <a:gdLst/>
              <a:ahLst/>
              <a:cxnLst/>
              <a:rect l="l" t="t" r="r" b="b"/>
              <a:pathLst>
                <a:path w="12064" h="8254">
                  <a:moveTo>
                    <a:pt x="11963" y="0"/>
                  </a:moveTo>
                  <a:lnTo>
                    <a:pt x="8140" y="0"/>
                  </a:lnTo>
                  <a:lnTo>
                    <a:pt x="0" y="8140"/>
                  </a:lnTo>
                  <a:lnTo>
                    <a:pt x="3835" y="8140"/>
                  </a:lnTo>
                  <a:lnTo>
                    <a:pt x="11963" y="0"/>
                  </a:lnTo>
                  <a:close/>
                </a:path>
              </a:pathLst>
            </a:custGeom>
            <a:solidFill>
              <a:srgbClr val="B9B8B9"/>
            </a:solidFill>
          </p:spPr>
          <p:txBody>
            <a:bodyPr wrap="square" lIns="0" tIns="0" rIns="0" bIns="0" rtlCol="0"/>
            <a:lstStyle/>
            <a:p>
              <a:endParaRPr/>
            </a:p>
          </p:txBody>
        </p:sp>
        <p:sp>
          <p:nvSpPr>
            <p:cNvPr id="453" name="bk object 501"/>
            <p:cNvSpPr/>
            <p:nvPr/>
          </p:nvSpPr>
          <p:spPr>
            <a:xfrm>
              <a:off x="1772932" y="3681707"/>
              <a:ext cx="8742" cy="11133"/>
            </a:xfrm>
            <a:custGeom>
              <a:avLst/>
              <a:gdLst/>
              <a:ahLst/>
              <a:cxnLst/>
              <a:rect l="l" t="t" r="r" b="b"/>
              <a:pathLst>
                <a:path w="32385" h="32385">
                  <a:moveTo>
                    <a:pt x="30441" y="0"/>
                  </a:moveTo>
                  <a:lnTo>
                    <a:pt x="0" y="30441"/>
                  </a:lnTo>
                  <a:lnTo>
                    <a:pt x="1917" y="32359"/>
                  </a:lnTo>
                  <a:lnTo>
                    <a:pt x="32359" y="1917"/>
                  </a:lnTo>
                  <a:lnTo>
                    <a:pt x="30441" y="0"/>
                  </a:lnTo>
                  <a:close/>
                </a:path>
              </a:pathLst>
            </a:custGeom>
            <a:solidFill>
              <a:srgbClr val="7A848A"/>
            </a:solidFill>
          </p:spPr>
          <p:txBody>
            <a:bodyPr wrap="square" lIns="0" tIns="0" rIns="0" bIns="0" rtlCol="0"/>
            <a:lstStyle/>
            <a:p>
              <a:endParaRPr/>
            </a:p>
          </p:txBody>
        </p:sp>
        <p:sp>
          <p:nvSpPr>
            <p:cNvPr id="454" name="bk object 502"/>
            <p:cNvSpPr/>
            <p:nvPr/>
          </p:nvSpPr>
          <p:spPr>
            <a:xfrm>
              <a:off x="1773158" y="3672516"/>
              <a:ext cx="8742" cy="11133"/>
            </a:xfrm>
            <a:custGeom>
              <a:avLst/>
              <a:gdLst/>
              <a:ahLst/>
              <a:cxnLst/>
              <a:rect l="l" t="t" r="r" b="b"/>
              <a:pathLst>
                <a:path w="32385" h="32385">
                  <a:moveTo>
                    <a:pt x="17589" y="16687"/>
                  </a:moveTo>
                  <a:lnTo>
                    <a:pt x="13766" y="16687"/>
                  </a:lnTo>
                  <a:lnTo>
                    <a:pt x="0" y="30441"/>
                  </a:lnTo>
                  <a:lnTo>
                    <a:pt x="1917" y="32359"/>
                  </a:lnTo>
                  <a:lnTo>
                    <a:pt x="17589" y="16687"/>
                  </a:lnTo>
                  <a:close/>
                </a:path>
                <a:path w="32385" h="32385">
                  <a:moveTo>
                    <a:pt x="30441" y="0"/>
                  </a:moveTo>
                  <a:lnTo>
                    <a:pt x="21907" y="8547"/>
                  </a:lnTo>
                  <a:lnTo>
                    <a:pt x="25730" y="8547"/>
                  </a:lnTo>
                  <a:lnTo>
                    <a:pt x="32359" y="1917"/>
                  </a:lnTo>
                  <a:lnTo>
                    <a:pt x="30441" y="0"/>
                  </a:lnTo>
                  <a:close/>
                </a:path>
              </a:pathLst>
            </a:custGeom>
            <a:solidFill>
              <a:srgbClr val="C2C7C9"/>
            </a:solidFill>
          </p:spPr>
          <p:txBody>
            <a:bodyPr wrap="square" lIns="0" tIns="0" rIns="0" bIns="0" rtlCol="0"/>
            <a:lstStyle/>
            <a:p>
              <a:endParaRPr/>
            </a:p>
          </p:txBody>
        </p:sp>
        <p:sp>
          <p:nvSpPr>
            <p:cNvPr id="455" name="bk object 503"/>
            <p:cNvSpPr/>
            <p:nvPr/>
          </p:nvSpPr>
          <p:spPr>
            <a:xfrm>
              <a:off x="1776874" y="3675455"/>
              <a:ext cx="3257" cy="2838"/>
            </a:xfrm>
            <a:custGeom>
              <a:avLst/>
              <a:gdLst/>
              <a:ahLst/>
              <a:cxnLst/>
              <a:rect l="l" t="t" r="r" b="b"/>
              <a:pathLst>
                <a:path w="12064" h="8254">
                  <a:moveTo>
                    <a:pt x="11963" y="0"/>
                  </a:moveTo>
                  <a:lnTo>
                    <a:pt x="8140" y="0"/>
                  </a:lnTo>
                  <a:lnTo>
                    <a:pt x="0" y="8140"/>
                  </a:lnTo>
                  <a:lnTo>
                    <a:pt x="3822" y="8140"/>
                  </a:lnTo>
                  <a:lnTo>
                    <a:pt x="11963" y="0"/>
                  </a:lnTo>
                  <a:close/>
                </a:path>
              </a:pathLst>
            </a:custGeom>
            <a:solidFill>
              <a:srgbClr val="B9B8B9"/>
            </a:solidFill>
          </p:spPr>
          <p:txBody>
            <a:bodyPr wrap="square" lIns="0" tIns="0" rIns="0" bIns="0" rtlCol="0"/>
            <a:lstStyle/>
            <a:p>
              <a:endParaRPr/>
            </a:p>
          </p:txBody>
        </p:sp>
        <p:sp>
          <p:nvSpPr>
            <p:cNvPr id="456" name="bk object 504"/>
            <p:cNvSpPr/>
            <p:nvPr/>
          </p:nvSpPr>
          <p:spPr>
            <a:xfrm>
              <a:off x="1860131" y="3681707"/>
              <a:ext cx="8742" cy="11133"/>
            </a:xfrm>
            <a:custGeom>
              <a:avLst/>
              <a:gdLst/>
              <a:ahLst/>
              <a:cxnLst/>
              <a:rect l="l" t="t" r="r" b="b"/>
              <a:pathLst>
                <a:path w="32385" h="32385">
                  <a:moveTo>
                    <a:pt x="30441" y="0"/>
                  </a:moveTo>
                  <a:lnTo>
                    <a:pt x="0" y="30441"/>
                  </a:lnTo>
                  <a:lnTo>
                    <a:pt x="1917" y="32359"/>
                  </a:lnTo>
                  <a:lnTo>
                    <a:pt x="32359" y="1917"/>
                  </a:lnTo>
                  <a:lnTo>
                    <a:pt x="30441" y="0"/>
                  </a:lnTo>
                  <a:close/>
                </a:path>
              </a:pathLst>
            </a:custGeom>
            <a:solidFill>
              <a:srgbClr val="7A848A"/>
            </a:solidFill>
          </p:spPr>
          <p:txBody>
            <a:bodyPr wrap="square" lIns="0" tIns="0" rIns="0" bIns="0" rtlCol="0"/>
            <a:lstStyle/>
            <a:p>
              <a:endParaRPr/>
            </a:p>
          </p:txBody>
        </p:sp>
        <p:sp>
          <p:nvSpPr>
            <p:cNvPr id="457" name="bk object 505"/>
            <p:cNvSpPr/>
            <p:nvPr/>
          </p:nvSpPr>
          <p:spPr>
            <a:xfrm>
              <a:off x="1860357" y="3672516"/>
              <a:ext cx="8742" cy="11133"/>
            </a:xfrm>
            <a:custGeom>
              <a:avLst/>
              <a:gdLst/>
              <a:ahLst/>
              <a:cxnLst/>
              <a:rect l="l" t="t" r="r" b="b"/>
              <a:pathLst>
                <a:path w="32385" h="32385">
                  <a:moveTo>
                    <a:pt x="17589" y="16687"/>
                  </a:moveTo>
                  <a:lnTo>
                    <a:pt x="13766" y="16687"/>
                  </a:lnTo>
                  <a:lnTo>
                    <a:pt x="0" y="30441"/>
                  </a:lnTo>
                  <a:lnTo>
                    <a:pt x="1917" y="32359"/>
                  </a:lnTo>
                  <a:lnTo>
                    <a:pt x="17589" y="16687"/>
                  </a:lnTo>
                  <a:close/>
                </a:path>
                <a:path w="32385" h="32385">
                  <a:moveTo>
                    <a:pt x="30441" y="0"/>
                  </a:moveTo>
                  <a:lnTo>
                    <a:pt x="21907" y="8547"/>
                  </a:lnTo>
                  <a:lnTo>
                    <a:pt x="25730" y="8547"/>
                  </a:lnTo>
                  <a:lnTo>
                    <a:pt x="32359" y="1917"/>
                  </a:lnTo>
                  <a:lnTo>
                    <a:pt x="30441" y="0"/>
                  </a:lnTo>
                  <a:close/>
                </a:path>
              </a:pathLst>
            </a:custGeom>
            <a:solidFill>
              <a:srgbClr val="C2C7C9"/>
            </a:solidFill>
          </p:spPr>
          <p:txBody>
            <a:bodyPr wrap="square" lIns="0" tIns="0" rIns="0" bIns="0" rtlCol="0"/>
            <a:lstStyle/>
            <a:p>
              <a:endParaRPr/>
            </a:p>
          </p:txBody>
        </p:sp>
        <p:sp>
          <p:nvSpPr>
            <p:cNvPr id="458" name="bk object 506"/>
            <p:cNvSpPr/>
            <p:nvPr/>
          </p:nvSpPr>
          <p:spPr>
            <a:xfrm>
              <a:off x="1864073" y="3675455"/>
              <a:ext cx="3257" cy="2838"/>
            </a:xfrm>
            <a:custGeom>
              <a:avLst/>
              <a:gdLst/>
              <a:ahLst/>
              <a:cxnLst/>
              <a:rect l="l" t="t" r="r" b="b"/>
              <a:pathLst>
                <a:path w="12064" h="8254">
                  <a:moveTo>
                    <a:pt x="11963" y="0"/>
                  </a:moveTo>
                  <a:lnTo>
                    <a:pt x="8140" y="0"/>
                  </a:lnTo>
                  <a:lnTo>
                    <a:pt x="0" y="8140"/>
                  </a:lnTo>
                  <a:lnTo>
                    <a:pt x="3822" y="8140"/>
                  </a:lnTo>
                  <a:lnTo>
                    <a:pt x="11963" y="0"/>
                  </a:lnTo>
                  <a:close/>
                </a:path>
              </a:pathLst>
            </a:custGeom>
            <a:solidFill>
              <a:srgbClr val="B9B8B9"/>
            </a:solidFill>
          </p:spPr>
          <p:txBody>
            <a:bodyPr wrap="square" lIns="0" tIns="0" rIns="0" bIns="0" rtlCol="0"/>
            <a:lstStyle/>
            <a:p>
              <a:endParaRPr/>
            </a:p>
          </p:txBody>
        </p:sp>
        <p:sp>
          <p:nvSpPr>
            <p:cNvPr id="459" name="bk object 507"/>
            <p:cNvSpPr/>
            <p:nvPr/>
          </p:nvSpPr>
          <p:spPr>
            <a:xfrm>
              <a:off x="1884543" y="3681707"/>
              <a:ext cx="8742" cy="11133"/>
            </a:xfrm>
            <a:custGeom>
              <a:avLst/>
              <a:gdLst/>
              <a:ahLst/>
              <a:cxnLst/>
              <a:rect l="l" t="t" r="r" b="b"/>
              <a:pathLst>
                <a:path w="32385" h="32385">
                  <a:moveTo>
                    <a:pt x="30441" y="0"/>
                  </a:moveTo>
                  <a:lnTo>
                    <a:pt x="0" y="30441"/>
                  </a:lnTo>
                  <a:lnTo>
                    <a:pt x="1904" y="32359"/>
                  </a:lnTo>
                  <a:lnTo>
                    <a:pt x="32359" y="1917"/>
                  </a:lnTo>
                  <a:lnTo>
                    <a:pt x="30441" y="0"/>
                  </a:lnTo>
                  <a:close/>
                </a:path>
              </a:pathLst>
            </a:custGeom>
            <a:solidFill>
              <a:srgbClr val="7A848A"/>
            </a:solidFill>
          </p:spPr>
          <p:txBody>
            <a:bodyPr wrap="square" lIns="0" tIns="0" rIns="0" bIns="0" rtlCol="0"/>
            <a:lstStyle/>
            <a:p>
              <a:endParaRPr/>
            </a:p>
          </p:txBody>
        </p:sp>
        <p:sp>
          <p:nvSpPr>
            <p:cNvPr id="460" name="bk object 508"/>
            <p:cNvSpPr/>
            <p:nvPr/>
          </p:nvSpPr>
          <p:spPr>
            <a:xfrm>
              <a:off x="1884766" y="3672516"/>
              <a:ext cx="8742" cy="11133"/>
            </a:xfrm>
            <a:custGeom>
              <a:avLst/>
              <a:gdLst/>
              <a:ahLst/>
              <a:cxnLst/>
              <a:rect l="l" t="t" r="r" b="b"/>
              <a:pathLst>
                <a:path w="32385" h="32385">
                  <a:moveTo>
                    <a:pt x="17602" y="16687"/>
                  </a:moveTo>
                  <a:lnTo>
                    <a:pt x="13766" y="16687"/>
                  </a:lnTo>
                  <a:lnTo>
                    <a:pt x="0" y="30441"/>
                  </a:lnTo>
                  <a:lnTo>
                    <a:pt x="1917" y="32359"/>
                  </a:lnTo>
                  <a:lnTo>
                    <a:pt x="17602" y="16687"/>
                  </a:lnTo>
                  <a:close/>
                </a:path>
                <a:path w="32385" h="32385">
                  <a:moveTo>
                    <a:pt x="30454" y="0"/>
                  </a:moveTo>
                  <a:lnTo>
                    <a:pt x="21907" y="8547"/>
                  </a:lnTo>
                  <a:lnTo>
                    <a:pt x="25742" y="8547"/>
                  </a:lnTo>
                  <a:lnTo>
                    <a:pt x="32372" y="1917"/>
                  </a:lnTo>
                  <a:lnTo>
                    <a:pt x="30454" y="0"/>
                  </a:lnTo>
                  <a:close/>
                </a:path>
              </a:pathLst>
            </a:custGeom>
            <a:solidFill>
              <a:srgbClr val="C2C7C9"/>
            </a:solidFill>
          </p:spPr>
          <p:txBody>
            <a:bodyPr wrap="square" lIns="0" tIns="0" rIns="0" bIns="0" rtlCol="0"/>
            <a:lstStyle/>
            <a:p>
              <a:endParaRPr/>
            </a:p>
          </p:txBody>
        </p:sp>
        <p:sp>
          <p:nvSpPr>
            <p:cNvPr id="461" name="bk object 509"/>
            <p:cNvSpPr/>
            <p:nvPr/>
          </p:nvSpPr>
          <p:spPr>
            <a:xfrm>
              <a:off x="1888482" y="3675455"/>
              <a:ext cx="3257" cy="2838"/>
            </a:xfrm>
            <a:custGeom>
              <a:avLst/>
              <a:gdLst/>
              <a:ahLst/>
              <a:cxnLst/>
              <a:rect l="l" t="t" r="r" b="b"/>
              <a:pathLst>
                <a:path w="12064" h="8254">
                  <a:moveTo>
                    <a:pt x="11976" y="0"/>
                  </a:moveTo>
                  <a:lnTo>
                    <a:pt x="8140" y="0"/>
                  </a:lnTo>
                  <a:lnTo>
                    <a:pt x="0" y="8140"/>
                  </a:lnTo>
                  <a:lnTo>
                    <a:pt x="3835" y="8140"/>
                  </a:lnTo>
                  <a:lnTo>
                    <a:pt x="11976" y="0"/>
                  </a:lnTo>
                  <a:close/>
                </a:path>
              </a:pathLst>
            </a:custGeom>
            <a:solidFill>
              <a:srgbClr val="B9B8B9"/>
            </a:solidFill>
          </p:spPr>
          <p:txBody>
            <a:bodyPr wrap="square" lIns="0" tIns="0" rIns="0" bIns="0" rtlCol="0"/>
            <a:lstStyle/>
            <a:p>
              <a:endParaRPr/>
            </a:p>
          </p:txBody>
        </p:sp>
        <p:sp>
          <p:nvSpPr>
            <p:cNvPr id="462" name="bk object 510"/>
            <p:cNvSpPr/>
            <p:nvPr/>
          </p:nvSpPr>
          <p:spPr>
            <a:xfrm>
              <a:off x="2040692" y="3681707"/>
              <a:ext cx="8742" cy="11133"/>
            </a:xfrm>
            <a:custGeom>
              <a:avLst/>
              <a:gdLst/>
              <a:ahLst/>
              <a:cxnLst/>
              <a:rect l="l" t="t" r="r" b="b"/>
              <a:pathLst>
                <a:path w="32385" h="32385">
                  <a:moveTo>
                    <a:pt x="30441" y="0"/>
                  </a:moveTo>
                  <a:lnTo>
                    <a:pt x="0" y="30441"/>
                  </a:lnTo>
                  <a:lnTo>
                    <a:pt x="1904" y="32359"/>
                  </a:lnTo>
                  <a:lnTo>
                    <a:pt x="32346" y="1917"/>
                  </a:lnTo>
                  <a:lnTo>
                    <a:pt x="30441" y="0"/>
                  </a:lnTo>
                  <a:close/>
                </a:path>
              </a:pathLst>
            </a:custGeom>
            <a:solidFill>
              <a:srgbClr val="7A848A"/>
            </a:solidFill>
          </p:spPr>
          <p:txBody>
            <a:bodyPr wrap="square" lIns="0" tIns="0" rIns="0" bIns="0" rtlCol="0"/>
            <a:lstStyle/>
            <a:p>
              <a:endParaRPr/>
            </a:p>
          </p:txBody>
        </p:sp>
        <p:sp>
          <p:nvSpPr>
            <p:cNvPr id="463" name="bk object 511"/>
            <p:cNvSpPr/>
            <p:nvPr/>
          </p:nvSpPr>
          <p:spPr>
            <a:xfrm>
              <a:off x="2040915" y="3672516"/>
              <a:ext cx="8742" cy="11133"/>
            </a:xfrm>
            <a:custGeom>
              <a:avLst/>
              <a:gdLst/>
              <a:ahLst/>
              <a:cxnLst/>
              <a:rect l="l" t="t" r="r" b="b"/>
              <a:pathLst>
                <a:path w="32385" h="32385">
                  <a:moveTo>
                    <a:pt x="17602" y="16687"/>
                  </a:moveTo>
                  <a:lnTo>
                    <a:pt x="13766" y="16687"/>
                  </a:lnTo>
                  <a:lnTo>
                    <a:pt x="0" y="30441"/>
                  </a:lnTo>
                  <a:lnTo>
                    <a:pt x="1917" y="32359"/>
                  </a:lnTo>
                  <a:lnTo>
                    <a:pt x="17602" y="16687"/>
                  </a:lnTo>
                  <a:close/>
                </a:path>
                <a:path w="32385" h="32385">
                  <a:moveTo>
                    <a:pt x="30454" y="0"/>
                  </a:moveTo>
                  <a:lnTo>
                    <a:pt x="21907" y="8547"/>
                  </a:lnTo>
                  <a:lnTo>
                    <a:pt x="25742" y="8547"/>
                  </a:lnTo>
                  <a:lnTo>
                    <a:pt x="32359" y="1917"/>
                  </a:lnTo>
                  <a:lnTo>
                    <a:pt x="30454" y="0"/>
                  </a:lnTo>
                  <a:close/>
                </a:path>
              </a:pathLst>
            </a:custGeom>
            <a:solidFill>
              <a:srgbClr val="C2C7C9"/>
            </a:solidFill>
          </p:spPr>
          <p:txBody>
            <a:bodyPr wrap="square" lIns="0" tIns="0" rIns="0" bIns="0" rtlCol="0"/>
            <a:lstStyle/>
            <a:p>
              <a:endParaRPr/>
            </a:p>
          </p:txBody>
        </p:sp>
        <p:sp>
          <p:nvSpPr>
            <p:cNvPr id="464" name="bk object 512"/>
            <p:cNvSpPr/>
            <p:nvPr/>
          </p:nvSpPr>
          <p:spPr>
            <a:xfrm>
              <a:off x="2044631" y="3675455"/>
              <a:ext cx="3257" cy="2838"/>
            </a:xfrm>
            <a:custGeom>
              <a:avLst/>
              <a:gdLst/>
              <a:ahLst/>
              <a:cxnLst/>
              <a:rect l="l" t="t" r="r" b="b"/>
              <a:pathLst>
                <a:path w="12064" h="8254">
                  <a:moveTo>
                    <a:pt x="11976" y="0"/>
                  </a:moveTo>
                  <a:lnTo>
                    <a:pt x="8140" y="0"/>
                  </a:lnTo>
                  <a:lnTo>
                    <a:pt x="0" y="8140"/>
                  </a:lnTo>
                  <a:lnTo>
                    <a:pt x="3835" y="8140"/>
                  </a:lnTo>
                  <a:lnTo>
                    <a:pt x="11976" y="0"/>
                  </a:lnTo>
                  <a:close/>
                </a:path>
              </a:pathLst>
            </a:custGeom>
            <a:solidFill>
              <a:srgbClr val="B9B8B9"/>
            </a:solidFill>
          </p:spPr>
          <p:txBody>
            <a:bodyPr wrap="square" lIns="0" tIns="0" rIns="0" bIns="0" rtlCol="0"/>
            <a:lstStyle/>
            <a:p>
              <a:endParaRPr/>
            </a:p>
          </p:txBody>
        </p:sp>
        <p:sp>
          <p:nvSpPr>
            <p:cNvPr id="465" name="bk object 513"/>
            <p:cNvSpPr/>
            <p:nvPr/>
          </p:nvSpPr>
          <p:spPr>
            <a:xfrm>
              <a:off x="2065101" y="3681707"/>
              <a:ext cx="8742" cy="11133"/>
            </a:xfrm>
            <a:custGeom>
              <a:avLst/>
              <a:gdLst/>
              <a:ahLst/>
              <a:cxnLst/>
              <a:rect l="l" t="t" r="r" b="b"/>
              <a:pathLst>
                <a:path w="32385" h="32385">
                  <a:moveTo>
                    <a:pt x="30441" y="0"/>
                  </a:moveTo>
                  <a:lnTo>
                    <a:pt x="0" y="30441"/>
                  </a:lnTo>
                  <a:lnTo>
                    <a:pt x="1917" y="32359"/>
                  </a:lnTo>
                  <a:lnTo>
                    <a:pt x="32359" y="1917"/>
                  </a:lnTo>
                  <a:lnTo>
                    <a:pt x="30441" y="0"/>
                  </a:lnTo>
                  <a:close/>
                </a:path>
              </a:pathLst>
            </a:custGeom>
            <a:solidFill>
              <a:srgbClr val="7A848A"/>
            </a:solidFill>
          </p:spPr>
          <p:txBody>
            <a:bodyPr wrap="square" lIns="0" tIns="0" rIns="0" bIns="0" rtlCol="0"/>
            <a:lstStyle/>
            <a:p>
              <a:endParaRPr/>
            </a:p>
          </p:txBody>
        </p:sp>
        <p:sp>
          <p:nvSpPr>
            <p:cNvPr id="466" name="bk object 514"/>
            <p:cNvSpPr/>
            <p:nvPr/>
          </p:nvSpPr>
          <p:spPr>
            <a:xfrm>
              <a:off x="2065327" y="3672516"/>
              <a:ext cx="8742" cy="11133"/>
            </a:xfrm>
            <a:custGeom>
              <a:avLst/>
              <a:gdLst/>
              <a:ahLst/>
              <a:cxnLst/>
              <a:rect l="l" t="t" r="r" b="b"/>
              <a:pathLst>
                <a:path w="32385" h="32385">
                  <a:moveTo>
                    <a:pt x="17602" y="16687"/>
                  </a:moveTo>
                  <a:lnTo>
                    <a:pt x="13766" y="16687"/>
                  </a:lnTo>
                  <a:lnTo>
                    <a:pt x="0" y="30441"/>
                  </a:lnTo>
                  <a:lnTo>
                    <a:pt x="1917" y="32359"/>
                  </a:lnTo>
                  <a:lnTo>
                    <a:pt x="17602" y="16687"/>
                  </a:lnTo>
                  <a:close/>
                </a:path>
                <a:path w="32385" h="32385">
                  <a:moveTo>
                    <a:pt x="30441" y="0"/>
                  </a:moveTo>
                  <a:lnTo>
                    <a:pt x="21907" y="8547"/>
                  </a:lnTo>
                  <a:lnTo>
                    <a:pt x="25730" y="8547"/>
                  </a:lnTo>
                  <a:lnTo>
                    <a:pt x="32359" y="1917"/>
                  </a:lnTo>
                  <a:lnTo>
                    <a:pt x="30441" y="0"/>
                  </a:lnTo>
                  <a:close/>
                </a:path>
              </a:pathLst>
            </a:custGeom>
            <a:solidFill>
              <a:srgbClr val="C2C7C9"/>
            </a:solidFill>
          </p:spPr>
          <p:txBody>
            <a:bodyPr wrap="square" lIns="0" tIns="0" rIns="0" bIns="0" rtlCol="0"/>
            <a:lstStyle/>
            <a:p>
              <a:endParaRPr/>
            </a:p>
          </p:txBody>
        </p:sp>
        <p:sp>
          <p:nvSpPr>
            <p:cNvPr id="467" name="bk object 515"/>
            <p:cNvSpPr/>
            <p:nvPr/>
          </p:nvSpPr>
          <p:spPr>
            <a:xfrm>
              <a:off x="2069043" y="3675455"/>
              <a:ext cx="3257" cy="2838"/>
            </a:xfrm>
            <a:custGeom>
              <a:avLst/>
              <a:gdLst/>
              <a:ahLst/>
              <a:cxnLst/>
              <a:rect l="l" t="t" r="r" b="b"/>
              <a:pathLst>
                <a:path w="12064" h="8254">
                  <a:moveTo>
                    <a:pt x="11963" y="0"/>
                  </a:moveTo>
                  <a:lnTo>
                    <a:pt x="8140" y="0"/>
                  </a:lnTo>
                  <a:lnTo>
                    <a:pt x="0" y="8140"/>
                  </a:lnTo>
                  <a:lnTo>
                    <a:pt x="3835" y="8140"/>
                  </a:lnTo>
                  <a:lnTo>
                    <a:pt x="11963" y="0"/>
                  </a:lnTo>
                  <a:close/>
                </a:path>
              </a:pathLst>
            </a:custGeom>
            <a:solidFill>
              <a:srgbClr val="B9B8B9"/>
            </a:solidFill>
          </p:spPr>
          <p:txBody>
            <a:bodyPr wrap="square" lIns="0" tIns="0" rIns="0" bIns="0" rtlCol="0"/>
            <a:lstStyle/>
            <a:p>
              <a:endParaRPr/>
            </a:p>
          </p:txBody>
        </p:sp>
        <p:sp>
          <p:nvSpPr>
            <p:cNvPr id="468" name="bk object 516"/>
            <p:cNvSpPr/>
            <p:nvPr/>
          </p:nvSpPr>
          <p:spPr>
            <a:xfrm>
              <a:off x="2152464" y="3681707"/>
              <a:ext cx="8742" cy="11133"/>
            </a:xfrm>
            <a:custGeom>
              <a:avLst/>
              <a:gdLst/>
              <a:ahLst/>
              <a:cxnLst/>
              <a:rect l="l" t="t" r="r" b="b"/>
              <a:pathLst>
                <a:path w="32385" h="32385">
                  <a:moveTo>
                    <a:pt x="30441" y="0"/>
                  </a:moveTo>
                  <a:lnTo>
                    <a:pt x="0" y="30441"/>
                  </a:lnTo>
                  <a:lnTo>
                    <a:pt x="1917" y="32359"/>
                  </a:lnTo>
                  <a:lnTo>
                    <a:pt x="32359" y="1917"/>
                  </a:lnTo>
                  <a:lnTo>
                    <a:pt x="30441" y="0"/>
                  </a:lnTo>
                  <a:close/>
                </a:path>
              </a:pathLst>
            </a:custGeom>
            <a:solidFill>
              <a:srgbClr val="7A848A"/>
            </a:solidFill>
          </p:spPr>
          <p:txBody>
            <a:bodyPr wrap="square" lIns="0" tIns="0" rIns="0" bIns="0" rtlCol="0"/>
            <a:lstStyle/>
            <a:p>
              <a:endParaRPr/>
            </a:p>
          </p:txBody>
        </p:sp>
        <p:sp>
          <p:nvSpPr>
            <p:cNvPr id="469" name="bk object 517"/>
            <p:cNvSpPr/>
            <p:nvPr/>
          </p:nvSpPr>
          <p:spPr>
            <a:xfrm>
              <a:off x="2152690" y="3672516"/>
              <a:ext cx="8742" cy="11133"/>
            </a:xfrm>
            <a:custGeom>
              <a:avLst/>
              <a:gdLst/>
              <a:ahLst/>
              <a:cxnLst/>
              <a:rect l="l" t="t" r="r" b="b"/>
              <a:pathLst>
                <a:path w="32385" h="32385">
                  <a:moveTo>
                    <a:pt x="17589" y="16687"/>
                  </a:moveTo>
                  <a:lnTo>
                    <a:pt x="13766" y="16687"/>
                  </a:lnTo>
                  <a:lnTo>
                    <a:pt x="0" y="30441"/>
                  </a:lnTo>
                  <a:lnTo>
                    <a:pt x="1917" y="32359"/>
                  </a:lnTo>
                  <a:lnTo>
                    <a:pt x="17589" y="16687"/>
                  </a:lnTo>
                  <a:close/>
                </a:path>
                <a:path w="32385" h="32385">
                  <a:moveTo>
                    <a:pt x="30441" y="0"/>
                  </a:moveTo>
                  <a:lnTo>
                    <a:pt x="21894" y="8547"/>
                  </a:lnTo>
                  <a:lnTo>
                    <a:pt x="25730" y="8547"/>
                  </a:lnTo>
                  <a:lnTo>
                    <a:pt x="32359" y="1917"/>
                  </a:lnTo>
                  <a:lnTo>
                    <a:pt x="30441" y="0"/>
                  </a:lnTo>
                  <a:close/>
                </a:path>
              </a:pathLst>
            </a:custGeom>
            <a:solidFill>
              <a:srgbClr val="C2C7C9"/>
            </a:solidFill>
          </p:spPr>
          <p:txBody>
            <a:bodyPr wrap="square" lIns="0" tIns="0" rIns="0" bIns="0" rtlCol="0"/>
            <a:lstStyle/>
            <a:p>
              <a:endParaRPr/>
            </a:p>
          </p:txBody>
        </p:sp>
        <p:sp>
          <p:nvSpPr>
            <p:cNvPr id="470" name="bk object 518"/>
            <p:cNvSpPr/>
            <p:nvPr/>
          </p:nvSpPr>
          <p:spPr>
            <a:xfrm>
              <a:off x="2156407" y="3675455"/>
              <a:ext cx="3257" cy="2838"/>
            </a:xfrm>
            <a:custGeom>
              <a:avLst/>
              <a:gdLst/>
              <a:ahLst/>
              <a:cxnLst/>
              <a:rect l="l" t="t" r="r" b="b"/>
              <a:pathLst>
                <a:path w="12064" h="8254">
                  <a:moveTo>
                    <a:pt x="11963" y="0"/>
                  </a:moveTo>
                  <a:lnTo>
                    <a:pt x="8127" y="0"/>
                  </a:lnTo>
                  <a:lnTo>
                    <a:pt x="0" y="8140"/>
                  </a:lnTo>
                  <a:lnTo>
                    <a:pt x="3822" y="8140"/>
                  </a:lnTo>
                  <a:lnTo>
                    <a:pt x="11963" y="0"/>
                  </a:lnTo>
                  <a:close/>
                </a:path>
              </a:pathLst>
            </a:custGeom>
            <a:solidFill>
              <a:srgbClr val="B9B8B9"/>
            </a:solidFill>
          </p:spPr>
          <p:txBody>
            <a:bodyPr wrap="square" lIns="0" tIns="0" rIns="0" bIns="0" rtlCol="0"/>
            <a:lstStyle/>
            <a:p>
              <a:endParaRPr/>
            </a:p>
          </p:txBody>
        </p:sp>
        <p:sp>
          <p:nvSpPr>
            <p:cNvPr id="471" name="bk object 519"/>
            <p:cNvSpPr/>
            <p:nvPr/>
          </p:nvSpPr>
          <p:spPr>
            <a:xfrm>
              <a:off x="2176876" y="3681707"/>
              <a:ext cx="8742" cy="11133"/>
            </a:xfrm>
            <a:custGeom>
              <a:avLst/>
              <a:gdLst/>
              <a:ahLst/>
              <a:cxnLst/>
              <a:rect l="l" t="t" r="r" b="b"/>
              <a:pathLst>
                <a:path w="32385" h="32385">
                  <a:moveTo>
                    <a:pt x="30441" y="0"/>
                  </a:moveTo>
                  <a:lnTo>
                    <a:pt x="0" y="30441"/>
                  </a:lnTo>
                  <a:lnTo>
                    <a:pt x="1904" y="32359"/>
                  </a:lnTo>
                  <a:lnTo>
                    <a:pt x="32359" y="1917"/>
                  </a:lnTo>
                  <a:lnTo>
                    <a:pt x="30441" y="0"/>
                  </a:lnTo>
                  <a:close/>
                </a:path>
              </a:pathLst>
            </a:custGeom>
            <a:solidFill>
              <a:srgbClr val="7A848A"/>
            </a:solidFill>
          </p:spPr>
          <p:txBody>
            <a:bodyPr wrap="square" lIns="0" tIns="0" rIns="0" bIns="0" rtlCol="0"/>
            <a:lstStyle/>
            <a:p>
              <a:endParaRPr/>
            </a:p>
          </p:txBody>
        </p:sp>
        <p:sp>
          <p:nvSpPr>
            <p:cNvPr id="472" name="bk object 520"/>
            <p:cNvSpPr/>
            <p:nvPr/>
          </p:nvSpPr>
          <p:spPr>
            <a:xfrm>
              <a:off x="2185577" y="3672844"/>
              <a:ext cx="0" cy="0"/>
            </a:xfrm>
            <a:custGeom>
              <a:avLst/>
              <a:gdLst/>
              <a:ahLst/>
              <a:cxnLst/>
              <a:rect l="l" t="t" r="r" b="b"/>
              <a:pathLst>
                <a:path>
                  <a:moveTo>
                    <a:pt x="0" y="6"/>
                  </a:moveTo>
                  <a:lnTo>
                    <a:pt x="0" y="6"/>
                  </a:lnTo>
                </a:path>
              </a:pathLst>
            </a:custGeom>
            <a:ln w="3175">
              <a:solidFill>
                <a:srgbClr val="C2C7C9"/>
              </a:solidFill>
            </a:ln>
          </p:spPr>
          <p:txBody>
            <a:bodyPr wrap="square" lIns="0" tIns="0" rIns="0" bIns="0" rtlCol="0"/>
            <a:lstStyle/>
            <a:p>
              <a:endParaRPr/>
            </a:p>
          </p:txBody>
        </p:sp>
        <p:sp>
          <p:nvSpPr>
            <p:cNvPr id="473" name="bk object 521"/>
            <p:cNvSpPr/>
            <p:nvPr/>
          </p:nvSpPr>
          <p:spPr>
            <a:xfrm>
              <a:off x="2177099" y="3672516"/>
              <a:ext cx="8742" cy="11133"/>
            </a:xfrm>
            <a:custGeom>
              <a:avLst/>
              <a:gdLst/>
              <a:ahLst/>
              <a:cxnLst/>
              <a:rect l="l" t="t" r="r" b="b"/>
              <a:pathLst>
                <a:path w="32385" h="32385">
                  <a:moveTo>
                    <a:pt x="17602" y="16687"/>
                  </a:moveTo>
                  <a:lnTo>
                    <a:pt x="13766" y="16687"/>
                  </a:lnTo>
                  <a:lnTo>
                    <a:pt x="0" y="30441"/>
                  </a:lnTo>
                  <a:lnTo>
                    <a:pt x="1917" y="32359"/>
                  </a:lnTo>
                  <a:lnTo>
                    <a:pt x="17602" y="16687"/>
                  </a:lnTo>
                  <a:close/>
                </a:path>
                <a:path w="32385" h="32385">
                  <a:moveTo>
                    <a:pt x="30454" y="0"/>
                  </a:moveTo>
                  <a:lnTo>
                    <a:pt x="21907" y="8547"/>
                  </a:lnTo>
                  <a:lnTo>
                    <a:pt x="25742" y="8547"/>
                  </a:lnTo>
                  <a:lnTo>
                    <a:pt x="32359" y="1917"/>
                  </a:lnTo>
                  <a:lnTo>
                    <a:pt x="30454" y="0"/>
                  </a:lnTo>
                  <a:close/>
                </a:path>
              </a:pathLst>
            </a:custGeom>
            <a:solidFill>
              <a:srgbClr val="C2C7C9"/>
            </a:solidFill>
          </p:spPr>
          <p:txBody>
            <a:bodyPr wrap="square" lIns="0" tIns="0" rIns="0" bIns="0" rtlCol="0"/>
            <a:lstStyle/>
            <a:p>
              <a:endParaRPr/>
            </a:p>
          </p:txBody>
        </p:sp>
        <p:sp>
          <p:nvSpPr>
            <p:cNvPr id="474" name="bk object 522"/>
            <p:cNvSpPr/>
            <p:nvPr/>
          </p:nvSpPr>
          <p:spPr>
            <a:xfrm>
              <a:off x="2180815" y="3675455"/>
              <a:ext cx="3257" cy="2838"/>
            </a:xfrm>
            <a:custGeom>
              <a:avLst/>
              <a:gdLst/>
              <a:ahLst/>
              <a:cxnLst/>
              <a:rect l="l" t="t" r="r" b="b"/>
              <a:pathLst>
                <a:path w="12064" h="8254">
                  <a:moveTo>
                    <a:pt x="11976" y="0"/>
                  </a:moveTo>
                  <a:lnTo>
                    <a:pt x="8140" y="0"/>
                  </a:lnTo>
                  <a:lnTo>
                    <a:pt x="0" y="8140"/>
                  </a:lnTo>
                  <a:lnTo>
                    <a:pt x="3835" y="8140"/>
                  </a:lnTo>
                  <a:lnTo>
                    <a:pt x="11976" y="0"/>
                  </a:lnTo>
                  <a:close/>
                </a:path>
              </a:pathLst>
            </a:custGeom>
            <a:solidFill>
              <a:srgbClr val="B9B8B9"/>
            </a:solidFill>
          </p:spPr>
          <p:txBody>
            <a:bodyPr wrap="square" lIns="0" tIns="0" rIns="0" bIns="0" rtlCol="0"/>
            <a:lstStyle/>
            <a:p>
              <a:endParaRPr/>
            </a:p>
          </p:txBody>
        </p:sp>
        <p:sp>
          <p:nvSpPr>
            <p:cNvPr id="475" name="bk object 523"/>
            <p:cNvSpPr/>
            <p:nvPr/>
          </p:nvSpPr>
          <p:spPr>
            <a:xfrm>
              <a:off x="2260938" y="3681707"/>
              <a:ext cx="8742" cy="11133"/>
            </a:xfrm>
            <a:custGeom>
              <a:avLst/>
              <a:gdLst/>
              <a:ahLst/>
              <a:cxnLst/>
              <a:rect l="l" t="t" r="r" b="b"/>
              <a:pathLst>
                <a:path w="32385" h="32385">
                  <a:moveTo>
                    <a:pt x="30441" y="0"/>
                  </a:moveTo>
                  <a:lnTo>
                    <a:pt x="0" y="30441"/>
                  </a:lnTo>
                  <a:lnTo>
                    <a:pt x="1904" y="32359"/>
                  </a:lnTo>
                  <a:lnTo>
                    <a:pt x="32359" y="1917"/>
                  </a:lnTo>
                  <a:lnTo>
                    <a:pt x="30441" y="0"/>
                  </a:lnTo>
                  <a:close/>
                </a:path>
              </a:pathLst>
            </a:custGeom>
            <a:solidFill>
              <a:srgbClr val="7A848A"/>
            </a:solidFill>
          </p:spPr>
          <p:txBody>
            <a:bodyPr wrap="square" lIns="0" tIns="0" rIns="0" bIns="0" rtlCol="0"/>
            <a:lstStyle/>
            <a:p>
              <a:endParaRPr/>
            </a:p>
          </p:txBody>
        </p:sp>
        <p:sp>
          <p:nvSpPr>
            <p:cNvPr id="476" name="bk object 524"/>
            <p:cNvSpPr/>
            <p:nvPr/>
          </p:nvSpPr>
          <p:spPr>
            <a:xfrm>
              <a:off x="2261165" y="3672516"/>
              <a:ext cx="8742" cy="11133"/>
            </a:xfrm>
            <a:custGeom>
              <a:avLst/>
              <a:gdLst/>
              <a:ahLst/>
              <a:cxnLst/>
              <a:rect l="l" t="t" r="r" b="b"/>
              <a:pathLst>
                <a:path w="32385" h="32385">
                  <a:moveTo>
                    <a:pt x="17589" y="16687"/>
                  </a:moveTo>
                  <a:lnTo>
                    <a:pt x="13754" y="16687"/>
                  </a:lnTo>
                  <a:lnTo>
                    <a:pt x="0" y="30441"/>
                  </a:lnTo>
                  <a:lnTo>
                    <a:pt x="1904" y="32359"/>
                  </a:lnTo>
                  <a:lnTo>
                    <a:pt x="17589" y="16687"/>
                  </a:lnTo>
                  <a:close/>
                </a:path>
                <a:path w="32385" h="32385">
                  <a:moveTo>
                    <a:pt x="30441" y="0"/>
                  </a:moveTo>
                  <a:lnTo>
                    <a:pt x="21894" y="8547"/>
                  </a:lnTo>
                  <a:lnTo>
                    <a:pt x="25730" y="8547"/>
                  </a:lnTo>
                  <a:lnTo>
                    <a:pt x="32359" y="1917"/>
                  </a:lnTo>
                  <a:lnTo>
                    <a:pt x="30441" y="0"/>
                  </a:lnTo>
                  <a:close/>
                </a:path>
              </a:pathLst>
            </a:custGeom>
            <a:solidFill>
              <a:srgbClr val="C2C7C9"/>
            </a:solidFill>
          </p:spPr>
          <p:txBody>
            <a:bodyPr wrap="square" lIns="0" tIns="0" rIns="0" bIns="0" rtlCol="0"/>
            <a:lstStyle/>
            <a:p>
              <a:endParaRPr/>
            </a:p>
          </p:txBody>
        </p:sp>
        <p:sp>
          <p:nvSpPr>
            <p:cNvPr id="477" name="bk object 525"/>
            <p:cNvSpPr/>
            <p:nvPr/>
          </p:nvSpPr>
          <p:spPr>
            <a:xfrm>
              <a:off x="2264877" y="3675455"/>
              <a:ext cx="3257" cy="2838"/>
            </a:xfrm>
            <a:custGeom>
              <a:avLst/>
              <a:gdLst/>
              <a:ahLst/>
              <a:cxnLst/>
              <a:rect l="l" t="t" r="r" b="b"/>
              <a:pathLst>
                <a:path w="12064" h="8254">
                  <a:moveTo>
                    <a:pt x="11976" y="0"/>
                  </a:moveTo>
                  <a:lnTo>
                    <a:pt x="8140" y="0"/>
                  </a:lnTo>
                  <a:lnTo>
                    <a:pt x="0" y="8140"/>
                  </a:lnTo>
                  <a:lnTo>
                    <a:pt x="3835" y="8140"/>
                  </a:lnTo>
                  <a:lnTo>
                    <a:pt x="11976" y="0"/>
                  </a:lnTo>
                  <a:close/>
                </a:path>
              </a:pathLst>
            </a:custGeom>
            <a:solidFill>
              <a:srgbClr val="B9B8B9"/>
            </a:solidFill>
          </p:spPr>
          <p:txBody>
            <a:bodyPr wrap="square" lIns="0" tIns="0" rIns="0" bIns="0" rtlCol="0"/>
            <a:lstStyle/>
            <a:p>
              <a:endParaRPr/>
            </a:p>
          </p:txBody>
        </p:sp>
        <p:sp>
          <p:nvSpPr>
            <p:cNvPr id="478" name="bk object 526"/>
            <p:cNvSpPr/>
            <p:nvPr/>
          </p:nvSpPr>
          <p:spPr>
            <a:xfrm>
              <a:off x="2285347" y="3681707"/>
              <a:ext cx="8742" cy="11133"/>
            </a:xfrm>
            <a:custGeom>
              <a:avLst/>
              <a:gdLst/>
              <a:ahLst/>
              <a:cxnLst/>
              <a:rect l="l" t="t" r="r" b="b"/>
              <a:pathLst>
                <a:path w="32385" h="32385">
                  <a:moveTo>
                    <a:pt x="30454" y="0"/>
                  </a:moveTo>
                  <a:lnTo>
                    <a:pt x="0" y="30441"/>
                  </a:lnTo>
                  <a:lnTo>
                    <a:pt x="1917" y="32359"/>
                  </a:lnTo>
                  <a:lnTo>
                    <a:pt x="32359" y="1917"/>
                  </a:lnTo>
                  <a:lnTo>
                    <a:pt x="30454" y="0"/>
                  </a:lnTo>
                  <a:close/>
                </a:path>
              </a:pathLst>
            </a:custGeom>
            <a:solidFill>
              <a:srgbClr val="7A848A"/>
            </a:solidFill>
          </p:spPr>
          <p:txBody>
            <a:bodyPr wrap="square" lIns="0" tIns="0" rIns="0" bIns="0" rtlCol="0"/>
            <a:lstStyle/>
            <a:p>
              <a:endParaRPr/>
            </a:p>
          </p:txBody>
        </p:sp>
        <p:sp>
          <p:nvSpPr>
            <p:cNvPr id="479" name="bk object 527"/>
            <p:cNvSpPr/>
            <p:nvPr/>
          </p:nvSpPr>
          <p:spPr>
            <a:xfrm>
              <a:off x="2285573" y="3672516"/>
              <a:ext cx="8742" cy="11133"/>
            </a:xfrm>
            <a:custGeom>
              <a:avLst/>
              <a:gdLst/>
              <a:ahLst/>
              <a:cxnLst/>
              <a:rect l="l" t="t" r="r" b="b"/>
              <a:pathLst>
                <a:path w="32385" h="32385">
                  <a:moveTo>
                    <a:pt x="17602" y="16687"/>
                  </a:moveTo>
                  <a:lnTo>
                    <a:pt x="13766" y="16687"/>
                  </a:lnTo>
                  <a:lnTo>
                    <a:pt x="0" y="30441"/>
                  </a:lnTo>
                  <a:lnTo>
                    <a:pt x="1917" y="32359"/>
                  </a:lnTo>
                  <a:lnTo>
                    <a:pt x="17602" y="16687"/>
                  </a:lnTo>
                  <a:close/>
                </a:path>
                <a:path w="32385" h="32385">
                  <a:moveTo>
                    <a:pt x="30454" y="0"/>
                  </a:moveTo>
                  <a:lnTo>
                    <a:pt x="21907" y="8547"/>
                  </a:lnTo>
                  <a:lnTo>
                    <a:pt x="25742" y="8547"/>
                  </a:lnTo>
                  <a:lnTo>
                    <a:pt x="32359" y="1917"/>
                  </a:lnTo>
                  <a:lnTo>
                    <a:pt x="30454" y="0"/>
                  </a:lnTo>
                  <a:close/>
                </a:path>
              </a:pathLst>
            </a:custGeom>
            <a:solidFill>
              <a:srgbClr val="C2C7C9"/>
            </a:solidFill>
          </p:spPr>
          <p:txBody>
            <a:bodyPr wrap="square" lIns="0" tIns="0" rIns="0" bIns="0" rtlCol="0"/>
            <a:lstStyle/>
            <a:p>
              <a:endParaRPr/>
            </a:p>
          </p:txBody>
        </p:sp>
        <p:sp>
          <p:nvSpPr>
            <p:cNvPr id="480" name="bk object 528"/>
            <p:cNvSpPr/>
            <p:nvPr/>
          </p:nvSpPr>
          <p:spPr>
            <a:xfrm>
              <a:off x="2289289" y="3675455"/>
              <a:ext cx="3257" cy="2838"/>
            </a:xfrm>
            <a:custGeom>
              <a:avLst/>
              <a:gdLst/>
              <a:ahLst/>
              <a:cxnLst/>
              <a:rect l="l" t="t" r="r" b="b"/>
              <a:pathLst>
                <a:path w="12064" h="8254">
                  <a:moveTo>
                    <a:pt x="11976" y="0"/>
                  </a:moveTo>
                  <a:lnTo>
                    <a:pt x="8140" y="0"/>
                  </a:lnTo>
                  <a:lnTo>
                    <a:pt x="0" y="8140"/>
                  </a:lnTo>
                  <a:lnTo>
                    <a:pt x="3835" y="8140"/>
                  </a:lnTo>
                  <a:lnTo>
                    <a:pt x="11976" y="0"/>
                  </a:lnTo>
                  <a:close/>
                </a:path>
              </a:pathLst>
            </a:custGeom>
            <a:solidFill>
              <a:srgbClr val="B9B8B9"/>
            </a:solidFill>
          </p:spPr>
          <p:txBody>
            <a:bodyPr wrap="square" lIns="0" tIns="0" rIns="0" bIns="0" rtlCol="0"/>
            <a:lstStyle/>
            <a:p>
              <a:endParaRPr/>
            </a:p>
          </p:txBody>
        </p:sp>
        <p:sp>
          <p:nvSpPr>
            <p:cNvPr id="481" name="bk object 532"/>
            <p:cNvSpPr/>
            <p:nvPr/>
          </p:nvSpPr>
          <p:spPr>
            <a:xfrm>
              <a:off x="1721430" y="3785808"/>
              <a:ext cx="8742" cy="85136"/>
            </a:xfrm>
            <a:custGeom>
              <a:avLst/>
              <a:gdLst/>
              <a:ahLst/>
              <a:cxnLst/>
              <a:rect l="l" t="t" r="r" b="b"/>
              <a:pathLst>
                <a:path w="32385" h="247650">
                  <a:moveTo>
                    <a:pt x="32359" y="0"/>
                  </a:moveTo>
                  <a:lnTo>
                    <a:pt x="0" y="0"/>
                  </a:lnTo>
                  <a:lnTo>
                    <a:pt x="0" y="247434"/>
                  </a:lnTo>
                  <a:lnTo>
                    <a:pt x="25057" y="247434"/>
                  </a:lnTo>
                  <a:lnTo>
                    <a:pt x="25057" y="34785"/>
                  </a:lnTo>
                  <a:lnTo>
                    <a:pt x="32359" y="0"/>
                  </a:lnTo>
                  <a:close/>
                </a:path>
              </a:pathLst>
            </a:custGeom>
            <a:solidFill>
              <a:srgbClr val="A8BFCA"/>
            </a:solidFill>
          </p:spPr>
          <p:txBody>
            <a:bodyPr wrap="square" lIns="0" tIns="0" rIns="0" bIns="0" rtlCol="0"/>
            <a:lstStyle/>
            <a:p>
              <a:endParaRPr/>
            </a:p>
          </p:txBody>
        </p:sp>
        <p:sp>
          <p:nvSpPr>
            <p:cNvPr id="482" name="bk object 533"/>
            <p:cNvSpPr/>
            <p:nvPr/>
          </p:nvSpPr>
          <p:spPr>
            <a:xfrm>
              <a:off x="2023459" y="3785808"/>
              <a:ext cx="8742" cy="85136"/>
            </a:xfrm>
            <a:custGeom>
              <a:avLst/>
              <a:gdLst/>
              <a:ahLst/>
              <a:cxnLst/>
              <a:rect l="l" t="t" r="r" b="b"/>
              <a:pathLst>
                <a:path w="32385" h="247650">
                  <a:moveTo>
                    <a:pt x="32372" y="0"/>
                  </a:moveTo>
                  <a:lnTo>
                    <a:pt x="0" y="0"/>
                  </a:lnTo>
                  <a:lnTo>
                    <a:pt x="0" y="247434"/>
                  </a:lnTo>
                  <a:lnTo>
                    <a:pt x="25057" y="247434"/>
                  </a:lnTo>
                  <a:lnTo>
                    <a:pt x="25057" y="34785"/>
                  </a:lnTo>
                  <a:lnTo>
                    <a:pt x="32372" y="0"/>
                  </a:lnTo>
                  <a:close/>
                </a:path>
              </a:pathLst>
            </a:custGeom>
            <a:solidFill>
              <a:srgbClr val="A8BFCA"/>
            </a:solidFill>
          </p:spPr>
          <p:txBody>
            <a:bodyPr wrap="square" lIns="0" tIns="0" rIns="0" bIns="0" rtlCol="0"/>
            <a:lstStyle/>
            <a:p>
              <a:endParaRPr/>
            </a:p>
          </p:txBody>
        </p:sp>
        <p:sp>
          <p:nvSpPr>
            <p:cNvPr id="483" name="bk object 534"/>
            <p:cNvSpPr/>
            <p:nvPr/>
          </p:nvSpPr>
          <p:spPr>
            <a:xfrm>
              <a:off x="2174552" y="3785808"/>
              <a:ext cx="8742" cy="85136"/>
            </a:xfrm>
            <a:custGeom>
              <a:avLst/>
              <a:gdLst/>
              <a:ahLst/>
              <a:cxnLst/>
              <a:rect l="l" t="t" r="r" b="b"/>
              <a:pathLst>
                <a:path w="32385" h="247650">
                  <a:moveTo>
                    <a:pt x="32359" y="0"/>
                  </a:moveTo>
                  <a:lnTo>
                    <a:pt x="0" y="0"/>
                  </a:lnTo>
                  <a:lnTo>
                    <a:pt x="0" y="247434"/>
                  </a:lnTo>
                  <a:lnTo>
                    <a:pt x="25057" y="247434"/>
                  </a:lnTo>
                  <a:lnTo>
                    <a:pt x="25057" y="34785"/>
                  </a:lnTo>
                  <a:lnTo>
                    <a:pt x="32359" y="0"/>
                  </a:lnTo>
                  <a:close/>
                </a:path>
              </a:pathLst>
            </a:custGeom>
            <a:solidFill>
              <a:srgbClr val="A8BFCA"/>
            </a:solidFill>
          </p:spPr>
          <p:txBody>
            <a:bodyPr wrap="square" lIns="0" tIns="0" rIns="0" bIns="0" rtlCol="0"/>
            <a:lstStyle/>
            <a:p>
              <a:endParaRPr/>
            </a:p>
          </p:txBody>
        </p:sp>
        <p:sp>
          <p:nvSpPr>
            <p:cNvPr id="484" name="bk object 535"/>
            <p:cNvSpPr/>
            <p:nvPr/>
          </p:nvSpPr>
          <p:spPr>
            <a:xfrm>
              <a:off x="2325487" y="3785808"/>
              <a:ext cx="8742" cy="85136"/>
            </a:xfrm>
            <a:custGeom>
              <a:avLst/>
              <a:gdLst/>
              <a:ahLst/>
              <a:cxnLst/>
              <a:rect l="l" t="t" r="r" b="b"/>
              <a:pathLst>
                <a:path w="32385" h="247650">
                  <a:moveTo>
                    <a:pt x="32372" y="0"/>
                  </a:moveTo>
                  <a:lnTo>
                    <a:pt x="0" y="0"/>
                  </a:lnTo>
                  <a:lnTo>
                    <a:pt x="0" y="247434"/>
                  </a:lnTo>
                  <a:lnTo>
                    <a:pt x="25069" y="247434"/>
                  </a:lnTo>
                  <a:lnTo>
                    <a:pt x="25069" y="34785"/>
                  </a:lnTo>
                  <a:lnTo>
                    <a:pt x="32372" y="0"/>
                  </a:lnTo>
                  <a:close/>
                </a:path>
              </a:pathLst>
            </a:custGeom>
            <a:solidFill>
              <a:srgbClr val="A8BFCA"/>
            </a:solidFill>
          </p:spPr>
          <p:txBody>
            <a:bodyPr wrap="square" lIns="0" tIns="0" rIns="0" bIns="0" rtlCol="0"/>
            <a:lstStyle/>
            <a:p>
              <a:endParaRPr/>
            </a:p>
          </p:txBody>
        </p:sp>
        <p:sp>
          <p:nvSpPr>
            <p:cNvPr id="485" name="bk object 536"/>
            <p:cNvSpPr/>
            <p:nvPr/>
          </p:nvSpPr>
          <p:spPr>
            <a:xfrm>
              <a:off x="2476645" y="3785808"/>
              <a:ext cx="8742" cy="85136"/>
            </a:xfrm>
            <a:custGeom>
              <a:avLst/>
              <a:gdLst/>
              <a:ahLst/>
              <a:cxnLst/>
              <a:rect l="l" t="t" r="r" b="b"/>
              <a:pathLst>
                <a:path w="32385" h="247650">
                  <a:moveTo>
                    <a:pt x="32372" y="0"/>
                  </a:moveTo>
                  <a:lnTo>
                    <a:pt x="0" y="0"/>
                  </a:lnTo>
                  <a:lnTo>
                    <a:pt x="0" y="247434"/>
                  </a:lnTo>
                  <a:lnTo>
                    <a:pt x="25057" y="247434"/>
                  </a:lnTo>
                  <a:lnTo>
                    <a:pt x="25057" y="34785"/>
                  </a:lnTo>
                  <a:lnTo>
                    <a:pt x="32372" y="0"/>
                  </a:lnTo>
                  <a:close/>
                </a:path>
              </a:pathLst>
            </a:custGeom>
            <a:solidFill>
              <a:srgbClr val="A8BFCA"/>
            </a:solidFill>
          </p:spPr>
          <p:txBody>
            <a:bodyPr wrap="square" lIns="0" tIns="0" rIns="0" bIns="0" rtlCol="0"/>
            <a:lstStyle/>
            <a:p>
              <a:endParaRPr/>
            </a:p>
          </p:txBody>
        </p:sp>
        <p:sp>
          <p:nvSpPr>
            <p:cNvPr id="486" name="bk object 539"/>
            <p:cNvSpPr/>
            <p:nvPr/>
          </p:nvSpPr>
          <p:spPr>
            <a:xfrm>
              <a:off x="1707841" y="3871817"/>
              <a:ext cx="26054" cy="0"/>
            </a:xfrm>
            <a:custGeom>
              <a:avLst/>
              <a:gdLst/>
              <a:ahLst/>
              <a:cxnLst/>
              <a:rect l="l" t="t" r="r" b="b"/>
              <a:pathLst>
                <a:path w="96520">
                  <a:moveTo>
                    <a:pt x="0" y="0"/>
                  </a:moveTo>
                  <a:lnTo>
                    <a:pt x="96037" y="0"/>
                  </a:lnTo>
                </a:path>
              </a:pathLst>
            </a:custGeom>
            <a:ln w="30632">
              <a:solidFill>
                <a:srgbClr val="C6D6DC"/>
              </a:solidFill>
            </a:ln>
          </p:spPr>
          <p:txBody>
            <a:bodyPr wrap="square" lIns="0" tIns="0" rIns="0" bIns="0" rtlCol="0"/>
            <a:lstStyle/>
            <a:p>
              <a:endParaRPr/>
            </a:p>
          </p:txBody>
        </p:sp>
        <p:sp>
          <p:nvSpPr>
            <p:cNvPr id="487" name="bk object 540"/>
            <p:cNvSpPr/>
            <p:nvPr/>
          </p:nvSpPr>
          <p:spPr>
            <a:xfrm>
              <a:off x="2010497" y="3871817"/>
              <a:ext cx="26054" cy="0"/>
            </a:xfrm>
            <a:custGeom>
              <a:avLst/>
              <a:gdLst/>
              <a:ahLst/>
              <a:cxnLst/>
              <a:rect l="l" t="t" r="r" b="b"/>
              <a:pathLst>
                <a:path w="96520">
                  <a:moveTo>
                    <a:pt x="0" y="0"/>
                  </a:moveTo>
                  <a:lnTo>
                    <a:pt x="96037" y="0"/>
                  </a:lnTo>
                </a:path>
              </a:pathLst>
            </a:custGeom>
            <a:ln w="30632">
              <a:solidFill>
                <a:srgbClr val="C6D6DC"/>
              </a:solidFill>
            </a:ln>
          </p:spPr>
          <p:txBody>
            <a:bodyPr wrap="square" lIns="0" tIns="0" rIns="0" bIns="0" rtlCol="0"/>
            <a:lstStyle/>
            <a:p>
              <a:endParaRPr/>
            </a:p>
          </p:txBody>
        </p:sp>
        <p:sp>
          <p:nvSpPr>
            <p:cNvPr id="488" name="bk object 541"/>
            <p:cNvSpPr/>
            <p:nvPr/>
          </p:nvSpPr>
          <p:spPr>
            <a:xfrm>
              <a:off x="2312950" y="3871817"/>
              <a:ext cx="26054" cy="0"/>
            </a:xfrm>
            <a:custGeom>
              <a:avLst/>
              <a:gdLst/>
              <a:ahLst/>
              <a:cxnLst/>
              <a:rect l="l" t="t" r="r" b="b"/>
              <a:pathLst>
                <a:path w="96520">
                  <a:moveTo>
                    <a:pt x="0" y="0"/>
                  </a:moveTo>
                  <a:lnTo>
                    <a:pt x="96050" y="0"/>
                  </a:lnTo>
                </a:path>
              </a:pathLst>
            </a:custGeom>
            <a:ln w="30632">
              <a:solidFill>
                <a:srgbClr val="C6D6DC"/>
              </a:solidFill>
            </a:ln>
          </p:spPr>
          <p:txBody>
            <a:bodyPr wrap="square" lIns="0" tIns="0" rIns="0" bIns="0" rtlCol="0"/>
            <a:lstStyle/>
            <a:p>
              <a:endParaRPr/>
            </a:p>
          </p:txBody>
        </p:sp>
        <p:sp>
          <p:nvSpPr>
            <p:cNvPr id="489" name="bk object 544"/>
            <p:cNvSpPr/>
            <p:nvPr/>
          </p:nvSpPr>
          <p:spPr>
            <a:xfrm>
              <a:off x="1929401" y="3739752"/>
              <a:ext cx="48166" cy="61123"/>
            </a:xfrm>
            <a:custGeom>
              <a:avLst/>
              <a:gdLst/>
              <a:ahLst/>
              <a:cxnLst/>
              <a:rect l="l" t="t" r="r" b="b"/>
              <a:pathLst>
                <a:path w="178435" h="177800">
                  <a:moveTo>
                    <a:pt x="80435" y="0"/>
                  </a:moveTo>
                  <a:lnTo>
                    <a:pt x="42980" y="12656"/>
                  </a:lnTo>
                  <a:lnTo>
                    <a:pt x="15061" y="41297"/>
                  </a:lnTo>
                  <a:lnTo>
                    <a:pt x="919" y="83296"/>
                  </a:lnTo>
                  <a:lnTo>
                    <a:pt x="0" y="99811"/>
                  </a:lnTo>
                  <a:lnTo>
                    <a:pt x="2598" y="112727"/>
                  </a:lnTo>
                  <a:lnTo>
                    <a:pt x="21538" y="146393"/>
                  </a:lnTo>
                  <a:lnTo>
                    <a:pt x="55564" y="169279"/>
                  </a:lnTo>
                  <a:lnTo>
                    <a:pt x="102583" y="177319"/>
                  </a:lnTo>
                  <a:lnTo>
                    <a:pt x="116405" y="174022"/>
                  </a:lnTo>
                  <a:lnTo>
                    <a:pt x="151589" y="152559"/>
                  </a:lnTo>
                  <a:lnTo>
                    <a:pt x="173443" y="117626"/>
                  </a:lnTo>
                  <a:lnTo>
                    <a:pt x="178125" y="89318"/>
                  </a:lnTo>
                  <a:lnTo>
                    <a:pt x="177912" y="82797"/>
                  </a:lnTo>
                  <a:lnTo>
                    <a:pt x="165920" y="44441"/>
                  </a:lnTo>
                  <a:lnTo>
                    <a:pt x="137765" y="15711"/>
                  </a:lnTo>
                  <a:lnTo>
                    <a:pt x="96544" y="1017"/>
                  </a:lnTo>
                  <a:lnTo>
                    <a:pt x="80435" y="0"/>
                  </a:lnTo>
                  <a:close/>
                </a:path>
              </a:pathLst>
            </a:custGeom>
            <a:solidFill>
              <a:srgbClr val="60A644"/>
            </a:solidFill>
          </p:spPr>
          <p:txBody>
            <a:bodyPr wrap="square" lIns="0" tIns="0" rIns="0" bIns="0" rtlCol="0"/>
            <a:lstStyle/>
            <a:p>
              <a:endParaRPr/>
            </a:p>
          </p:txBody>
        </p:sp>
        <p:sp>
          <p:nvSpPr>
            <p:cNvPr id="490" name="bk object 545"/>
            <p:cNvSpPr/>
            <p:nvPr/>
          </p:nvSpPr>
          <p:spPr>
            <a:xfrm>
              <a:off x="1942345" y="3774409"/>
              <a:ext cx="21597" cy="96269"/>
            </a:xfrm>
            <a:custGeom>
              <a:avLst/>
              <a:gdLst/>
              <a:ahLst/>
              <a:cxnLst/>
              <a:rect l="l" t="t" r="r" b="b"/>
              <a:pathLst>
                <a:path w="80010" h="280035">
                  <a:moveTo>
                    <a:pt x="3416" y="17691"/>
                  </a:moveTo>
                  <a:lnTo>
                    <a:pt x="0" y="21094"/>
                  </a:lnTo>
                  <a:lnTo>
                    <a:pt x="0" y="23850"/>
                  </a:lnTo>
                  <a:lnTo>
                    <a:pt x="35813" y="59918"/>
                  </a:lnTo>
                  <a:lnTo>
                    <a:pt x="35026" y="279717"/>
                  </a:lnTo>
                  <a:lnTo>
                    <a:pt x="44475" y="279742"/>
                  </a:lnTo>
                  <a:lnTo>
                    <a:pt x="45300" y="47586"/>
                  </a:lnTo>
                  <a:lnTo>
                    <a:pt x="35852" y="47586"/>
                  </a:lnTo>
                  <a:lnTo>
                    <a:pt x="6172" y="17703"/>
                  </a:lnTo>
                  <a:lnTo>
                    <a:pt x="3416" y="17691"/>
                  </a:lnTo>
                  <a:close/>
                </a:path>
                <a:path w="80010" h="280035">
                  <a:moveTo>
                    <a:pt x="73609" y="0"/>
                  </a:moveTo>
                  <a:lnTo>
                    <a:pt x="34175" y="39154"/>
                  </a:lnTo>
                  <a:lnTo>
                    <a:pt x="34175" y="41897"/>
                  </a:lnTo>
                  <a:lnTo>
                    <a:pt x="35864" y="43611"/>
                  </a:lnTo>
                  <a:lnTo>
                    <a:pt x="35852" y="47586"/>
                  </a:lnTo>
                  <a:lnTo>
                    <a:pt x="45300" y="47586"/>
                  </a:lnTo>
                  <a:lnTo>
                    <a:pt x="45326" y="40373"/>
                  </a:lnTo>
                  <a:lnTo>
                    <a:pt x="79755" y="6184"/>
                  </a:lnTo>
                  <a:lnTo>
                    <a:pt x="79755" y="3428"/>
                  </a:lnTo>
                  <a:lnTo>
                    <a:pt x="76365" y="12"/>
                  </a:lnTo>
                  <a:lnTo>
                    <a:pt x="73609" y="0"/>
                  </a:lnTo>
                  <a:close/>
                </a:path>
              </a:pathLst>
            </a:custGeom>
            <a:solidFill>
              <a:srgbClr val="B55827"/>
            </a:solidFill>
          </p:spPr>
          <p:txBody>
            <a:bodyPr wrap="square" lIns="0" tIns="0" rIns="0" bIns="0" rtlCol="0"/>
            <a:lstStyle/>
            <a:p>
              <a:endParaRPr/>
            </a:p>
          </p:txBody>
        </p:sp>
        <p:sp>
          <p:nvSpPr>
            <p:cNvPr id="491" name="bk object 546"/>
            <p:cNvSpPr/>
            <p:nvPr/>
          </p:nvSpPr>
          <p:spPr>
            <a:xfrm>
              <a:off x="1942847" y="3777567"/>
              <a:ext cx="34453" cy="43878"/>
            </a:xfrm>
            <a:custGeom>
              <a:avLst/>
              <a:gdLst/>
              <a:ahLst/>
              <a:cxnLst/>
              <a:rect l="l" t="t" r="r" b="b"/>
              <a:pathLst>
                <a:path w="127635" h="127635">
                  <a:moveTo>
                    <a:pt x="60317" y="0"/>
                  </a:moveTo>
                  <a:lnTo>
                    <a:pt x="22526" y="15158"/>
                  </a:lnTo>
                  <a:lnTo>
                    <a:pt x="1604" y="50845"/>
                  </a:lnTo>
                  <a:lnTo>
                    <a:pt x="0" y="65887"/>
                  </a:lnTo>
                  <a:lnTo>
                    <a:pt x="2104" y="79959"/>
                  </a:lnTo>
                  <a:lnTo>
                    <a:pt x="24690" y="113668"/>
                  </a:lnTo>
                  <a:lnTo>
                    <a:pt x="64763" y="127137"/>
                  </a:lnTo>
                  <a:lnTo>
                    <a:pt x="79068" y="125242"/>
                  </a:lnTo>
                  <a:lnTo>
                    <a:pt x="113412" y="103052"/>
                  </a:lnTo>
                  <a:lnTo>
                    <a:pt x="127173" y="63762"/>
                  </a:lnTo>
                  <a:lnTo>
                    <a:pt x="127055" y="59614"/>
                  </a:lnTo>
                  <a:lnTo>
                    <a:pt x="111611" y="22220"/>
                  </a:lnTo>
                  <a:lnTo>
                    <a:pt x="75580" y="1573"/>
                  </a:lnTo>
                  <a:lnTo>
                    <a:pt x="60317" y="0"/>
                  </a:lnTo>
                  <a:close/>
                </a:path>
              </a:pathLst>
            </a:custGeom>
            <a:solidFill>
              <a:srgbClr val="84C441"/>
            </a:solidFill>
          </p:spPr>
          <p:txBody>
            <a:bodyPr wrap="square" lIns="0" tIns="0" rIns="0" bIns="0" rtlCol="0"/>
            <a:lstStyle/>
            <a:p>
              <a:endParaRPr/>
            </a:p>
          </p:txBody>
        </p:sp>
        <p:sp>
          <p:nvSpPr>
            <p:cNvPr id="492" name="bk object 547"/>
            <p:cNvSpPr/>
            <p:nvPr/>
          </p:nvSpPr>
          <p:spPr>
            <a:xfrm>
              <a:off x="1952167" y="3802298"/>
              <a:ext cx="15427" cy="68545"/>
            </a:xfrm>
            <a:custGeom>
              <a:avLst/>
              <a:gdLst/>
              <a:ahLst/>
              <a:cxnLst/>
              <a:rect l="l" t="t" r="r" b="b"/>
              <a:pathLst>
                <a:path w="57150" h="199389">
                  <a:moveTo>
                    <a:pt x="2438" y="12585"/>
                  </a:moveTo>
                  <a:lnTo>
                    <a:pt x="12" y="15011"/>
                  </a:lnTo>
                  <a:lnTo>
                    <a:pt x="0" y="16967"/>
                  </a:lnTo>
                  <a:lnTo>
                    <a:pt x="25488" y="42633"/>
                  </a:lnTo>
                  <a:lnTo>
                    <a:pt x="24942" y="199059"/>
                  </a:lnTo>
                  <a:lnTo>
                    <a:pt x="31661" y="199072"/>
                  </a:lnTo>
                  <a:lnTo>
                    <a:pt x="32240" y="33858"/>
                  </a:lnTo>
                  <a:lnTo>
                    <a:pt x="25526" y="33858"/>
                  </a:lnTo>
                  <a:lnTo>
                    <a:pt x="4406" y="12598"/>
                  </a:lnTo>
                  <a:lnTo>
                    <a:pt x="2438" y="12585"/>
                  </a:lnTo>
                  <a:close/>
                </a:path>
                <a:path w="57150" h="199389">
                  <a:moveTo>
                    <a:pt x="54356" y="0"/>
                  </a:moveTo>
                  <a:lnTo>
                    <a:pt x="52400" y="0"/>
                  </a:lnTo>
                  <a:lnTo>
                    <a:pt x="24333" y="27863"/>
                  </a:lnTo>
                  <a:lnTo>
                    <a:pt x="24333" y="29819"/>
                  </a:lnTo>
                  <a:lnTo>
                    <a:pt x="25539" y="31038"/>
                  </a:lnTo>
                  <a:lnTo>
                    <a:pt x="25526" y="33858"/>
                  </a:lnTo>
                  <a:lnTo>
                    <a:pt x="32240" y="33858"/>
                  </a:lnTo>
                  <a:lnTo>
                    <a:pt x="32258" y="28727"/>
                  </a:lnTo>
                  <a:lnTo>
                    <a:pt x="56769" y="4394"/>
                  </a:lnTo>
                  <a:lnTo>
                    <a:pt x="56769" y="2438"/>
                  </a:lnTo>
                  <a:lnTo>
                    <a:pt x="54356" y="0"/>
                  </a:lnTo>
                  <a:close/>
                </a:path>
              </a:pathLst>
            </a:custGeom>
            <a:solidFill>
              <a:srgbClr val="B55827"/>
            </a:solidFill>
          </p:spPr>
          <p:txBody>
            <a:bodyPr wrap="square" lIns="0" tIns="0" rIns="0" bIns="0" rtlCol="0"/>
            <a:lstStyle/>
            <a:p>
              <a:endParaRPr/>
            </a:p>
          </p:txBody>
        </p:sp>
        <p:sp>
          <p:nvSpPr>
            <p:cNvPr id="493" name="bk object 548"/>
            <p:cNvSpPr/>
            <p:nvPr/>
          </p:nvSpPr>
          <p:spPr>
            <a:xfrm>
              <a:off x="1884194" y="3679500"/>
              <a:ext cx="70277" cy="89720"/>
            </a:xfrm>
            <a:custGeom>
              <a:avLst/>
              <a:gdLst/>
              <a:ahLst/>
              <a:cxnLst/>
              <a:rect l="l" t="t" r="r" b="b"/>
              <a:pathLst>
                <a:path w="260350" h="260985">
                  <a:moveTo>
                    <a:pt x="124984" y="0"/>
                  </a:moveTo>
                  <a:lnTo>
                    <a:pt x="85203" y="7856"/>
                  </a:lnTo>
                  <a:lnTo>
                    <a:pt x="50779" y="27545"/>
                  </a:lnTo>
                  <a:lnTo>
                    <a:pt x="23746" y="57711"/>
                  </a:lnTo>
                  <a:lnTo>
                    <a:pt x="6141" y="96997"/>
                  </a:lnTo>
                  <a:lnTo>
                    <a:pt x="0" y="144046"/>
                  </a:lnTo>
                  <a:lnTo>
                    <a:pt x="2208" y="157823"/>
                  </a:lnTo>
                  <a:lnTo>
                    <a:pt x="17148" y="195721"/>
                  </a:lnTo>
                  <a:lnTo>
                    <a:pt x="43199" y="226787"/>
                  </a:lnTo>
                  <a:lnTo>
                    <a:pt x="78612" y="248853"/>
                  </a:lnTo>
                  <a:lnTo>
                    <a:pt x="121633" y="259752"/>
                  </a:lnTo>
                  <a:lnTo>
                    <a:pt x="137362" y="260529"/>
                  </a:lnTo>
                  <a:lnTo>
                    <a:pt x="151761" y="258891"/>
                  </a:lnTo>
                  <a:lnTo>
                    <a:pt x="191506" y="245199"/>
                  </a:lnTo>
                  <a:lnTo>
                    <a:pt x="224242" y="220160"/>
                  </a:lnTo>
                  <a:lnTo>
                    <a:pt x="247610" y="186121"/>
                  </a:lnTo>
                  <a:lnTo>
                    <a:pt x="259251" y="145428"/>
                  </a:lnTo>
                  <a:lnTo>
                    <a:pt x="260118" y="130790"/>
                  </a:lnTo>
                  <a:lnTo>
                    <a:pt x="259610" y="118759"/>
                  </a:lnTo>
                  <a:lnTo>
                    <a:pt x="249274" y="78400"/>
                  </a:lnTo>
                  <a:lnTo>
                    <a:pt x="227104" y="44190"/>
                  </a:lnTo>
                  <a:lnTo>
                    <a:pt x="195053" y="18360"/>
                  </a:lnTo>
                  <a:lnTo>
                    <a:pt x="155075" y="3144"/>
                  </a:lnTo>
                  <a:lnTo>
                    <a:pt x="124984" y="0"/>
                  </a:lnTo>
                  <a:close/>
                </a:path>
              </a:pathLst>
            </a:custGeom>
            <a:solidFill>
              <a:srgbClr val="60A644"/>
            </a:solidFill>
          </p:spPr>
          <p:txBody>
            <a:bodyPr wrap="square" lIns="0" tIns="0" rIns="0" bIns="0" rtlCol="0"/>
            <a:lstStyle/>
            <a:p>
              <a:endParaRPr/>
            </a:p>
          </p:txBody>
        </p:sp>
        <p:sp>
          <p:nvSpPr>
            <p:cNvPr id="494" name="bk object 549"/>
            <p:cNvSpPr/>
            <p:nvPr/>
          </p:nvSpPr>
          <p:spPr>
            <a:xfrm>
              <a:off x="1903137" y="3730230"/>
              <a:ext cx="31539" cy="140365"/>
            </a:xfrm>
            <a:custGeom>
              <a:avLst/>
              <a:gdLst/>
              <a:ahLst/>
              <a:cxnLst/>
              <a:rect l="l" t="t" r="r" b="b"/>
              <a:pathLst>
                <a:path w="116839" h="408304">
                  <a:moveTo>
                    <a:pt x="5003" y="25819"/>
                  </a:moveTo>
                  <a:lnTo>
                    <a:pt x="12" y="30759"/>
                  </a:lnTo>
                  <a:lnTo>
                    <a:pt x="0" y="34785"/>
                  </a:lnTo>
                  <a:lnTo>
                    <a:pt x="52260" y="87414"/>
                  </a:lnTo>
                  <a:lnTo>
                    <a:pt x="51117" y="408101"/>
                  </a:lnTo>
                  <a:lnTo>
                    <a:pt x="64897" y="408152"/>
                  </a:lnTo>
                  <a:lnTo>
                    <a:pt x="66104" y="69418"/>
                  </a:lnTo>
                  <a:lnTo>
                    <a:pt x="52324" y="69418"/>
                  </a:lnTo>
                  <a:lnTo>
                    <a:pt x="9029" y="25831"/>
                  </a:lnTo>
                  <a:lnTo>
                    <a:pt x="5003" y="25819"/>
                  </a:lnTo>
                  <a:close/>
                </a:path>
                <a:path w="116839" h="408304">
                  <a:moveTo>
                    <a:pt x="111442" y="0"/>
                  </a:moveTo>
                  <a:lnTo>
                    <a:pt x="107416" y="0"/>
                  </a:lnTo>
                  <a:lnTo>
                    <a:pt x="104876" y="2501"/>
                  </a:lnTo>
                  <a:lnTo>
                    <a:pt x="49885" y="57111"/>
                  </a:lnTo>
                  <a:lnTo>
                    <a:pt x="49872" y="61137"/>
                  </a:lnTo>
                  <a:lnTo>
                    <a:pt x="52349" y="63627"/>
                  </a:lnTo>
                  <a:lnTo>
                    <a:pt x="52324" y="69418"/>
                  </a:lnTo>
                  <a:lnTo>
                    <a:pt x="66104" y="69418"/>
                  </a:lnTo>
                  <a:lnTo>
                    <a:pt x="66141" y="58902"/>
                  </a:lnTo>
                  <a:lnTo>
                    <a:pt x="116382" y="9017"/>
                  </a:lnTo>
                  <a:lnTo>
                    <a:pt x="116382" y="5003"/>
                  </a:lnTo>
                  <a:lnTo>
                    <a:pt x="111442" y="0"/>
                  </a:lnTo>
                  <a:close/>
                </a:path>
              </a:pathLst>
            </a:custGeom>
            <a:solidFill>
              <a:srgbClr val="B55827"/>
            </a:solidFill>
          </p:spPr>
          <p:txBody>
            <a:bodyPr wrap="square" lIns="0" tIns="0" rIns="0" bIns="0" rtlCol="0"/>
            <a:lstStyle/>
            <a:p>
              <a:endParaRPr/>
            </a:p>
          </p:txBody>
        </p:sp>
        <p:sp>
          <p:nvSpPr>
            <p:cNvPr id="495" name="bk object 550"/>
            <p:cNvSpPr/>
            <p:nvPr/>
          </p:nvSpPr>
          <p:spPr>
            <a:xfrm>
              <a:off x="1903966" y="3735058"/>
              <a:ext cx="50051" cy="63524"/>
            </a:xfrm>
            <a:custGeom>
              <a:avLst/>
              <a:gdLst/>
              <a:ahLst/>
              <a:cxnLst/>
              <a:rect l="l" t="t" r="r" b="b"/>
              <a:pathLst>
                <a:path w="185420" h="184785">
                  <a:moveTo>
                    <a:pt x="80486" y="0"/>
                  </a:moveTo>
                  <a:lnTo>
                    <a:pt x="42996" y="13891"/>
                  </a:lnTo>
                  <a:lnTo>
                    <a:pt x="15133" y="43081"/>
                  </a:lnTo>
                  <a:lnTo>
                    <a:pt x="971" y="84734"/>
                  </a:lnTo>
                  <a:lnTo>
                    <a:pt x="0" y="100898"/>
                  </a:lnTo>
                  <a:lnTo>
                    <a:pt x="2375" y="114656"/>
                  </a:lnTo>
                  <a:lnTo>
                    <a:pt x="20890" y="150680"/>
                  </a:lnTo>
                  <a:lnTo>
                    <a:pt x="53718" y="175475"/>
                  </a:lnTo>
                  <a:lnTo>
                    <a:pt x="97299" y="184734"/>
                  </a:lnTo>
                  <a:lnTo>
                    <a:pt x="111621" y="182866"/>
                  </a:lnTo>
                  <a:lnTo>
                    <a:pt x="149284" y="165382"/>
                  </a:lnTo>
                  <a:lnTo>
                    <a:pt x="175366" y="133677"/>
                  </a:lnTo>
                  <a:lnTo>
                    <a:pt x="185205" y="92380"/>
                  </a:lnTo>
                  <a:lnTo>
                    <a:pt x="185203" y="91324"/>
                  </a:lnTo>
                  <a:lnTo>
                    <a:pt x="176150" y="52587"/>
                  </a:lnTo>
                  <a:lnTo>
                    <a:pt x="151176" y="22056"/>
                  </a:lnTo>
                  <a:lnTo>
                    <a:pt x="112606" y="3632"/>
                  </a:lnTo>
                  <a:lnTo>
                    <a:pt x="80486" y="0"/>
                  </a:lnTo>
                  <a:close/>
                </a:path>
              </a:pathLst>
            </a:custGeom>
            <a:solidFill>
              <a:srgbClr val="84C441"/>
            </a:solidFill>
          </p:spPr>
          <p:txBody>
            <a:bodyPr wrap="square" lIns="0" tIns="0" rIns="0" bIns="0" rtlCol="0"/>
            <a:lstStyle/>
            <a:p>
              <a:endParaRPr/>
            </a:p>
          </p:txBody>
        </p:sp>
        <p:sp>
          <p:nvSpPr>
            <p:cNvPr id="496" name="bk object 551"/>
            <p:cNvSpPr/>
            <p:nvPr/>
          </p:nvSpPr>
          <p:spPr>
            <a:xfrm>
              <a:off x="1917474" y="3770920"/>
              <a:ext cx="22454" cy="99980"/>
            </a:xfrm>
            <a:custGeom>
              <a:avLst/>
              <a:gdLst/>
              <a:ahLst/>
              <a:cxnLst/>
              <a:rect l="l" t="t" r="r" b="b"/>
              <a:pathLst>
                <a:path w="83185" h="290829">
                  <a:moveTo>
                    <a:pt x="6413" y="18376"/>
                  </a:moveTo>
                  <a:lnTo>
                    <a:pt x="3555" y="18376"/>
                  </a:lnTo>
                  <a:lnTo>
                    <a:pt x="0" y="21894"/>
                  </a:lnTo>
                  <a:lnTo>
                    <a:pt x="0" y="24765"/>
                  </a:lnTo>
                  <a:lnTo>
                    <a:pt x="37185" y="62204"/>
                  </a:lnTo>
                  <a:lnTo>
                    <a:pt x="36372" y="290423"/>
                  </a:lnTo>
                  <a:lnTo>
                    <a:pt x="46177" y="290461"/>
                  </a:lnTo>
                  <a:lnTo>
                    <a:pt x="47039" y="49403"/>
                  </a:lnTo>
                  <a:lnTo>
                    <a:pt x="37236" y="49403"/>
                  </a:lnTo>
                  <a:lnTo>
                    <a:pt x="6413" y="18376"/>
                  </a:lnTo>
                  <a:close/>
                </a:path>
                <a:path w="83185" h="290829">
                  <a:moveTo>
                    <a:pt x="76428" y="0"/>
                  </a:moveTo>
                  <a:lnTo>
                    <a:pt x="35496" y="40652"/>
                  </a:lnTo>
                  <a:lnTo>
                    <a:pt x="35483" y="43510"/>
                  </a:lnTo>
                  <a:lnTo>
                    <a:pt x="37249" y="45275"/>
                  </a:lnTo>
                  <a:lnTo>
                    <a:pt x="37236" y="49403"/>
                  </a:lnTo>
                  <a:lnTo>
                    <a:pt x="47039" y="49403"/>
                  </a:lnTo>
                  <a:lnTo>
                    <a:pt x="47066" y="41922"/>
                  </a:lnTo>
                  <a:lnTo>
                    <a:pt x="82816" y="6426"/>
                  </a:lnTo>
                  <a:lnTo>
                    <a:pt x="82816" y="3556"/>
                  </a:lnTo>
                  <a:lnTo>
                    <a:pt x="79298" y="12"/>
                  </a:lnTo>
                  <a:lnTo>
                    <a:pt x="76428" y="0"/>
                  </a:lnTo>
                  <a:close/>
                </a:path>
              </a:pathLst>
            </a:custGeom>
            <a:solidFill>
              <a:srgbClr val="B55827"/>
            </a:solidFill>
          </p:spPr>
          <p:txBody>
            <a:bodyPr wrap="square" lIns="0" tIns="0" rIns="0" bIns="0" rtlCol="0"/>
            <a:lstStyle/>
            <a:p>
              <a:endParaRPr/>
            </a:p>
          </p:txBody>
        </p:sp>
        <p:sp>
          <p:nvSpPr>
            <p:cNvPr id="497" name="bk object 552"/>
            <p:cNvSpPr/>
            <p:nvPr/>
          </p:nvSpPr>
          <p:spPr>
            <a:xfrm>
              <a:off x="1798230" y="3877161"/>
              <a:ext cx="76105" cy="0"/>
            </a:xfrm>
            <a:custGeom>
              <a:avLst/>
              <a:gdLst/>
              <a:ahLst/>
              <a:cxnLst/>
              <a:rect l="l" t="t" r="r" b="b"/>
              <a:pathLst>
                <a:path w="281939">
                  <a:moveTo>
                    <a:pt x="0" y="0"/>
                  </a:moveTo>
                  <a:lnTo>
                    <a:pt x="281920" y="0"/>
                  </a:lnTo>
                </a:path>
              </a:pathLst>
            </a:custGeom>
            <a:ln w="3175">
              <a:solidFill>
                <a:srgbClr val="3E3414"/>
              </a:solidFill>
            </a:ln>
          </p:spPr>
          <p:txBody>
            <a:bodyPr wrap="square" lIns="0" tIns="0" rIns="0" bIns="0" rtlCol="0"/>
            <a:lstStyle/>
            <a:p>
              <a:endParaRPr/>
            </a:p>
          </p:txBody>
        </p:sp>
        <p:sp>
          <p:nvSpPr>
            <p:cNvPr id="498" name="bk object 553"/>
            <p:cNvSpPr/>
            <p:nvPr/>
          </p:nvSpPr>
          <p:spPr>
            <a:xfrm>
              <a:off x="1788825" y="3869957"/>
              <a:ext cx="85533" cy="0"/>
            </a:xfrm>
            <a:custGeom>
              <a:avLst/>
              <a:gdLst/>
              <a:ahLst/>
              <a:cxnLst/>
              <a:rect l="l" t="t" r="r" b="b"/>
              <a:pathLst>
                <a:path w="316864">
                  <a:moveTo>
                    <a:pt x="0" y="0"/>
                  </a:moveTo>
                  <a:lnTo>
                    <a:pt x="316763" y="0"/>
                  </a:lnTo>
                </a:path>
              </a:pathLst>
            </a:custGeom>
            <a:ln w="41910">
              <a:solidFill>
                <a:srgbClr val="3E3414"/>
              </a:solidFill>
            </a:ln>
          </p:spPr>
          <p:txBody>
            <a:bodyPr wrap="square" lIns="0" tIns="0" rIns="0" bIns="0" rtlCol="0"/>
            <a:lstStyle/>
            <a:p>
              <a:endParaRPr/>
            </a:p>
          </p:txBody>
        </p:sp>
        <p:sp>
          <p:nvSpPr>
            <p:cNvPr id="499" name="bk object 554"/>
            <p:cNvSpPr/>
            <p:nvPr/>
          </p:nvSpPr>
          <p:spPr>
            <a:xfrm>
              <a:off x="1856634" y="3867803"/>
              <a:ext cx="15941" cy="19865"/>
            </a:xfrm>
            <a:custGeom>
              <a:avLst/>
              <a:gdLst/>
              <a:ahLst/>
              <a:cxnLst/>
              <a:rect l="l" t="t" r="r" b="b"/>
              <a:pathLst>
                <a:path w="59054" h="57785">
                  <a:moveTo>
                    <a:pt x="40910" y="0"/>
                  </a:moveTo>
                  <a:lnTo>
                    <a:pt x="2904" y="15452"/>
                  </a:lnTo>
                  <a:lnTo>
                    <a:pt x="0" y="27856"/>
                  </a:lnTo>
                  <a:lnTo>
                    <a:pt x="3332" y="41616"/>
                  </a:lnTo>
                  <a:lnTo>
                    <a:pt x="12225" y="52039"/>
                  </a:lnTo>
                  <a:lnTo>
                    <a:pt x="25025" y="57466"/>
                  </a:lnTo>
                  <a:lnTo>
                    <a:pt x="40798" y="54908"/>
                  </a:lnTo>
                  <a:lnTo>
                    <a:pt x="52268" y="47439"/>
                  </a:lnTo>
                  <a:lnTo>
                    <a:pt x="58775" y="36379"/>
                  </a:lnTo>
                  <a:lnTo>
                    <a:pt x="57045" y="19433"/>
                  </a:lnTo>
                  <a:lnTo>
                    <a:pt x="50702" y="7247"/>
                  </a:lnTo>
                  <a:lnTo>
                    <a:pt x="40910" y="0"/>
                  </a:lnTo>
                  <a:close/>
                </a:path>
              </a:pathLst>
            </a:custGeom>
            <a:solidFill>
              <a:srgbClr val="494949"/>
            </a:solidFill>
          </p:spPr>
          <p:txBody>
            <a:bodyPr wrap="square" lIns="0" tIns="0" rIns="0" bIns="0" rtlCol="0"/>
            <a:lstStyle/>
            <a:p>
              <a:endParaRPr/>
            </a:p>
          </p:txBody>
        </p:sp>
        <p:sp>
          <p:nvSpPr>
            <p:cNvPr id="500" name="bk object 555"/>
            <p:cNvSpPr/>
            <p:nvPr/>
          </p:nvSpPr>
          <p:spPr>
            <a:xfrm>
              <a:off x="1859325" y="3870996"/>
              <a:ext cx="10627" cy="13316"/>
            </a:xfrm>
            <a:custGeom>
              <a:avLst/>
              <a:gdLst/>
              <a:ahLst/>
              <a:cxnLst/>
              <a:rect l="l" t="t" r="r" b="b"/>
              <a:pathLst>
                <a:path w="39370" h="38735">
                  <a:moveTo>
                    <a:pt x="27396" y="0"/>
                  </a:moveTo>
                  <a:lnTo>
                    <a:pt x="10987" y="2150"/>
                  </a:lnTo>
                  <a:lnTo>
                    <a:pt x="1982" y="10203"/>
                  </a:lnTo>
                  <a:lnTo>
                    <a:pt x="0" y="18570"/>
                  </a:lnTo>
                  <a:lnTo>
                    <a:pt x="4784" y="31570"/>
                  </a:lnTo>
                  <a:lnTo>
                    <a:pt x="16668" y="38328"/>
                  </a:lnTo>
                  <a:lnTo>
                    <a:pt x="31423" y="34510"/>
                  </a:lnTo>
                  <a:lnTo>
                    <a:pt x="39223" y="24325"/>
                  </a:lnTo>
                  <a:lnTo>
                    <a:pt x="36326" y="8525"/>
                  </a:lnTo>
                  <a:lnTo>
                    <a:pt x="27396" y="0"/>
                  </a:lnTo>
                  <a:close/>
                </a:path>
              </a:pathLst>
            </a:custGeom>
            <a:solidFill>
              <a:srgbClr val="B4B3B4"/>
            </a:solidFill>
          </p:spPr>
          <p:txBody>
            <a:bodyPr wrap="square" lIns="0" tIns="0" rIns="0" bIns="0" rtlCol="0"/>
            <a:lstStyle/>
            <a:p>
              <a:endParaRPr/>
            </a:p>
          </p:txBody>
        </p:sp>
        <p:sp>
          <p:nvSpPr>
            <p:cNvPr id="501" name="bk object 556"/>
            <p:cNvSpPr/>
            <p:nvPr/>
          </p:nvSpPr>
          <p:spPr>
            <a:xfrm>
              <a:off x="1790131" y="3867802"/>
              <a:ext cx="15941" cy="19865"/>
            </a:xfrm>
            <a:custGeom>
              <a:avLst/>
              <a:gdLst/>
              <a:ahLst/>
              <a:cxnLst/>
              <a:rect l="l" t="t" r="r" b="b"/>
              <a:pathLst>
                <a:path w="59054" h="57785">
                  <a:moveTo>
                    <a:pt x="40903" y="0"/>
                  </a:moveTo>
                  <a:lnTo>
                    <a:pt x="2901" y="15462"/>
                  </a:lnTo>
                  <a:lnTo>
                    <a:pt x="0" y="27861"/>
                  </a:lnTo>
                  <a:lnTo>
                    <a:pt x="3332" y="41621"/>
                  </a:lnTo>
                  <a:lnTo>
                    <a:pt x="12225" y="52044"/>
                  </a:lnTo>
                  <a:lnTo>
                    <a:pt x="25025" y="57471"/>
                  </a:lnTo>
                  <a:lnTo>
                    <a:pt x="40804" y="54912"/>
                  </a:lnTo>
                  <a:lnTo>
                    <a:pt x="52268" y="47440"/>
                  </a:lnTo>
                  <a:lnTo>
                    <a:pt x="58767" y="36376"/>
                  </a:lnTo>
                  <a:lnTo>
                    <a:pt x="57037" y="19430"/>
                  </a:lnTo>
                  <a:lnTo>
                    <a:pt x="50696" y="7245"/>
                  </a:lnTo>
                  <a:lnTo>
                    <a:pt x="40903" y="0"/>
                  </a:lnTo>
                  <a:close/>
                </a:path>
              </a:pathLst>
            </a:custGeom>
            <a:solidFill>
              <a:srgbClr val="494949"/>
            </a:solidFill>
          </p:spPr>
          <p:txBody>
            <a:bodyPr wrap="square" lIns="0" tIns="0" rIns="0" bIns="0" rtlCol="0"/>
            <a:lstStyle/>
            <a:p>
              <a:endParaRPr/>
            </a:p>
          </p:txBody>
        </p:sp>
        <p:sp>
          <p:nvSpPr>
            <p:cNvPr id="502" name="bk object 557"/>
            <p:cNvSpPr/>
            <p:nvPr/>
          </p:nvSpPr>
          <p:spPr>
            <a:xfrm>
              <a:off x="1792822" y="3870995"/>
              <a:ext cx="10627" cy="13316"/>
            </a:xfrm>
            <a:custGeom>
              <a:avLst/>
              <a:gdLst/>
              <a:ahLst/>
              <a:cxnLst/>
              <a:rect l="l" t="t" r="r" b="b"/>
              <a:pathLst>
                <a:path w="39370" h="38735">
                  <a:moveTo>
                    <a:pt x="27395" y="0"/>
                  </a:moveTo>
                  <a:lnTo>
                    <a:pt x="10992" y="2150"/>
                  </a:lnTo>
                  <a:lnTo>
                    <a:pt x="1983" y="10204"/>
                  </a:lnTo>
                  <a:lnTo>
                    <a:pt x="0" y="18570"/>
                  </a:lnTo>
                  <a:lnTo>
                    <a:pt x="4788" y="31571"/>
                  </a:lnTo>
                  <a:lnTo>
                    <a:pt x="16671" y="38329"/>
                  </a:lnTo>
                  <a:lnTo>
                    <a:pt x="31424" y="34510"/>
                  </a:lnTo>
                  <a:lnTo>
                    <a:pt x="39223" y="24324"/>
                  </a:lnTo>
                  <a:lnTo>
                    <a:pt x="36326" y="8525"/>
                  </a:lnTo>
                  <a:lnTo>
                    <a:pt x="27395" y="0"/>
                  </a:lnTo>
                  <a:close/>
                </a:path>
              </a:pathLst>
            </a:custGeom>
            <a:solidFill>
              <a:srgbClr val="B4B3B4"/>
            </a:solidFill>
          </p:spPr>
          <p:txBody>
            <a:bodyPr wrap="square" lIns="0" tIns="0" rIns="0" bIns="0" rtlCol="0"/>
            <a:lstStyle/>
            <a:p>
              <a:endParaRPr/>
            </a:p>
          </p:txBody>
        </p:sp>
        <p:sp>
          <p:nvSpPr>
            <p:cNvPr id="503" name="bk object 558"/>
            <p:cNvSpPr/>
            <p:nvPr/>
          </p:nvSpPr>
          <p:spPr>
            <a:xfrm>
              <a:off x="1794701" y="3872878"/>
              <a:ext cx="7199" cy="9168"/>
            </a:xfrm>
            <a:custGeom>
              <a:avLst/>
              <a:gdLst/>
              <a:ahLst/>
              <a:cxnLst/>
              <a:rect l="l" t="t" r="r" b="b"/>
              <a:pathLst>
                <a:path w="26670" h="26670">
                  <a:moveTo>
                    <a:pt x="20307" y="0"/>
                  </a:moveTo>
                  <a:lnTo>
                    <a:pt x="5854" y="0"/>
                  </a:lnTo>
                  <a:lnTo>
                    <a:pt x="0" y="5867"/>
                  </a:lnTo>
                  <a:lnTo>
                    <a:pt x="0" y="20320"/>
                  </a:lnTo>
                  <a:lnTo>
                    <a:pt x="5854" y="26187"/>
                  </a:lnTo>
                  <a:lnTo>
                    <a:pt x="20307" y="26187"/>
                  </a:lnTo>
                  <a:lnTo>
                    <a:pt x="26174" y="20320"/>
                  </a:lnTo>
                  <a:lnTo>
                    <a:pt x="26174" y="5867"/>
                  </a:lnTo>
                  <a:lnTo>
                    <a:pt x="20307" y="0"/>
                  </a:lnTo>
                  <a:close/>
                </a:path>
              </a:pathLst>
            </a:custGeom>
            <a:solidFill>
              <a:srgbClr val="D9D9D8"/>
            </a:solidFill>
          </p:spPr>
          <p:txBody>
            <a:bodyPr wrap="square" lIns="0" tIns="0" rIns="0" bIns="0" rtlCol="0"/>
            <a:lstStyle/>
            <a:p>
              <a:endParaRPr/>
            </a:p>
          </p:txBody>
        </p:sp>
        <p:sp>
          <p:nvSpPr>
            <p:cNvPr id="504" name="bk object 559"/>
            <p:cNvSpPr/>
            <p:nvPr/>
          </p:nvSpPr>
          <p:spPr>
            <a:xfrm>
              <a:off x="1861173" y="3872878"/>
              <a:ext cx="7199" cy="9168"/>
            </a:xfrm>
            <a:custGeom>
              <a:avLst/>
              <a:gdLst/>
              <a:ahLst/>
              <a:cxnLst/>
              <a:rect l="l" t="t" r="r" b="b"/>
              <a:pathLst>
                <a:path w="26670" h="26670">
                  <a:moveTo>
                    <a:pt x="20320" y="0"/>
                  </a:moveTo>
                  <a:lnTo>
                    <a:pt x="5867" y="0"/>
                  </a:lnTo>
                  <a:lnTo>
                    <a:pt x="0" y="5867"/>
                  </a:lnTo>
                  <a:lnTo>
                    <a:pt x="0" y="20320"/>
                  </a:lnTo>
                  <a:lnTo>
                    <a:pt x="5867" y="26187"/>
                  </a:lnTo>
                  <a:lnTo>
                    <a:pt x="20320" y="26187"/>
                  </a:lnTo>
                  <a:lnTo>
                    <a:pt x="26187" y="20320"/>
                  </a:lnTo>
                  <a:lnTo>
                    <a:pt x="26187" y="5867"/>
                  </a:lnTo>
                  <a:lnTo>
                    <a:pt x="20320" y="0"/>
                  </a:lnTo>
                  <a:close/>
                </a:path>
              </a:pathLst>
            </a:custGeom>
            <a:solidFill>
              <a:srgbClr val="D9D9D8"/>
            </a:solidFill>
          </p:spPr>
          <p:txBody>
            <a:bodyPr wrap="square" lIns="0" tIns="0" rIns="0" bIns="0" rtlCol="0"/>
            <a:lstStyle/>
            <a:p>
              <a:endParaRPr/>
            </a:p>
          </p:txBody>
        </p:sp>
        <p:sp>
          <p:nvSpPr>
            <p:cNvPr id="505" name="bk object 560"/>
            <p:cNvSpPr/>
            <p:nvPr/>
          </p:nvSpPr>
          <p:spPr>
            <a:xfrm>
              <a:off x="1884995" y="3826817"/>
              <a:ext cx="8056" cy="46934"/>
            </a:xfrm>
            <a:custGeom>
              <a:avLst/>
              <a:gdLst/>
              <a:ahLst/>
              <a:cxnLst/>
              <a:rect l="l" t="t" r="r" b="b"/>
              <a:pathLst>
                <a:path w="29845" h="136525">
                  <a:moveTo>
                    <a:pt x="0" y="136169"/>
                  </a:moveTo>
                  <a:lnTo>
                    <a:pt x="29743" y="136169"/>
                  </a:lnTo>
                  <a:lnTo>
                    <a:pt x="29743" y="0"/>
                  </a:lnTo>
                  <a:lnTo>
                    <a:pt x="0" y="0"/>
                  </a:lnTo>
                  <a:lnTo>
                    <a:pt x="0" y="136169"/>
                  </a:lnTo>
                  <a:close/>
                </a:path>
              </a:pathLst>
            </a:custGeom>
            <a:solidFill>
              <a:srgbClr val="FFFFFF"/>
            </a:solidFill>
          </p:spPr>
          <p:txBody>
            <a:bodyPr wrap="square" lIns="0" tIns="0" rIns="0" bIns="0" rtlCol="0"/>
            <a:lstStyle/>
            <a:p>
              <a:endParaRPr/>
            </a:p>
          </p:txBody>
        </p:sp>
        <p:sp>
          <p:nvSpPr>
            <p:cNvPr id="506" name="bk object 561"/>
            <p:cNvSpPr/>
            <p:nvPr/>
          </p:nvSpPr>
          <p:spPr>
            <a:xfrm>
              <a:off x="1876082" y="3826817"/>
              <a:ext cx="8056" cy="46934"/>
            </a:xfrm>
            <a:custGeom>
              <a:avLst/>
              <a:gdLst/>
              <a:ahLst/>
              <a:cxnLst/>
              <a:rect l="l" t="t" r="r" b="b"/>
              <a:pathLst>
                <a:path w="29845" h="136525">
                  <a:moveTo>
                    <a:pt x="0" y="136169"/>
                  </a:moveTo>
                  <a:lnTo>
                    <a:pt x="29756" y="136169"/>
                  </a:lnTo>
                  <a:lnTo>
                    <a:pt x="29756" y="0"/>
                  </a:lnTo>
                  <a:lnTo>
                    <a:pt x="0" y="0"/>
                  </a:lnTo>
                  <a:lnTo>
                    <a:pt x="0" y="136169"/>
                  </a:lnTo>
                  <a:close/>
                </a:path>
              </a:pathLst>
            </a:custGeom>
            <a:solidFill>
              <a:srgbClr val="FFFFFF"/>
            </a:solidFill>
          </p:spPr>
          <p:txBody>
            <a:bodyPr wrap="square" lIns="0" tIns="0" rIns="0" bIns="0" rtlCol="0"/>
            <a:lstStyle/>
            <a:p>
              <a:endParaRPr/>
            </a:p>
          </p:txBody>
        </p:sp>
        <p:sp>
          <p:nvSpPr>
            <p:cNvPr id="507" name="bk object 562"/>
            <p:cNvSpPr/>
            <p:nvPr/>
          </p:nvSpPr>
          <p:spPr>
            <a:xfrm>
              <a:off x="1875643" y="3868364"/>
              <a:ext cx="17826" cy="0"/>
            </a:xfrm>
            <a:custGeom>
              <a:avLst/>
              <a:gdLst/>
              <a:ahLst/>
              <a:cxnLst/>
              <a:rect l="l" t="t" r="r" b="b"/>
              <a:pathLst>
                <a:path w="66039">
                  <a:moveTo>
                    <a:pt x="0" y="0"/>
                  </a:moveTo>
                  <a:lnTo>
                    <a:pt x="66027" y="0"/>
                  </a:lnTo>
                </a:path>
              </a:pathLst>
            </a:custGeom>
            <a:ln w="40639">
              <a:solidFill>
                <a:srgbClr val="4F4C4D"/>
              </a:solidFill>
            </a:ln>
          </p:spPr>
          <p:txBody>
            <a:bodyPr wrap="square" lIns="0" tIns="0" rIns="0" bIns="0" rtlCol="0"/>
            <a:lstStyle/>
            <a:p>
              <a:endParaRPr/>
            </a:p>
          </p:txBody>
        </p:sp>
        <p:sp>
          <p:nvSpPr>
            <p:cNvPr id="508" name="bk object 563"/>
            <p:cNvSpPr/>
            <p:nvPr/>
          </p:nvSpPr>
          <p:spPr>
            <a:xfrm>
              <a:off x="1884860" y="3826669"/>
              <a:ext cx="0" cy="34928"/>
            </a:xfrm>
            <a:custGeom>
              <a:avLst/>
              <a:gdLst/>
              <a:ahLst/>
              <a:cxnLst/>
              <a:rect l="l" t="t" r="r" b="b"/>
              <a:pathLst>
                <a:path h="101600">
                  <a:moveTo>
                    <a:pt x="0" y="0"/>
                  </a:moveTo>
                  <a:lnTo>
                    <a:pt x="0" y="101600"/>
                  </a:lnTo>
                </a:path>
              </a:pathLst>
            </a:custGeom>
            <a:ln w="3543">
              <a:solidFill>
                <a:srgbClr val="4F4C4D"/>
              </a:solidFill>
            </a:ln>
          </p:spPr>
          <p:txBody>
            <a:bodyPr wrap="square" lIns="0" tIns="0" rIns="0" bIns="0" rtlCol="0"/>
            <a:lstStyle/>
            <a:p>
              <a:endParaRPr/>
            </a:p>
          </p:txBody>
        </p:sp>
        <p:sp>
          <p:nvSpPr>
            <p:cNvPr id="509" name="bk object 564"/>
            <p:cNvSpPr/>
            <p:nvPr/>
          </p:nvSpPr>
          <p:spPr>
            <a:xfrm>
              <a:off x="1875643" y="3826014"/>
              <a:ext cx="17826" cy="0"/>
            </a:xfrm>
            <a:custGeom>
              <a:avLst/>
              <a:gdLst/>
              <a:ahLst/>
              <a:cxnLst/>
              <a:rect l="l" t="t" r="r" b="b"/>
              <a:pathLst>
                <a:path w="66039">
                  <a:moveTo>
                    <a:pt x="0" y="0"/>
                  </a:moveTo>
                  <a:lnTo>
                    <a:pt x="66027" y="0"/>
                  </a:lnTo>
                </a:path>
              </a:pathLst>
            </a:custGeom>
            <a:ln w="5079">
              <a:solidFill>
                <a:srgbClr val="4F4C4D"/>
              </a:solidFill>
            </a:ln>
          </p:spPr>
          <p:txBody>
            <a:bodyPr wrap="square" lIns="0" tIns="0" rIns="0" bIns="0" rtlCol="0"/>
            <a:lstStyle/>
            <a:p>
              <a:endParaRPr/>
            </a:p>
          </p:txBody>
        </p:sp>
        <p:sp>
          <p:nvSpPr>
            <p:cNvPr id="510" name="bk object 565"/>
            <p:cNvSpPr/>
            <p:nvPr/>
          </p:nvSpPr>
          <p:spPr>
            <a:xfrm>
              <a:off x="1893159" y="3826817"/>
              <a:ext cx="0" cy="34709"/>
            </a:xfrm>
            <a:custGeom>
              <a:avLst/>
              <a:gdLst/>
              <a:ahLst/>
              <a:cxnLst/>
              <a:rect l="l" t="t" r="r" b="b"/>
              <a:pathLst>
                <a:path h="100964">
                  <a:moveTo>
                    <a:pt x="0" y="0"/>
                  </a:moveTo>
                  <a:lnTo>
                    <a:pt x="0" y="100812"/>
                  </a:lnTo>
                </a:path>
              </a:pathLst>
            </a:custGeom>
            <a:ln w="3543">
              <a:solidFill>
                <a:srgbClr val="4F4C4D"/>
              </a:solidFill>
            </a:ln>
          </p:spPr>
          <p:txBody>
            <a:bodyPr wrap="square" lIns="0" tIns="0" rIns="0" bIns="0" rtlCol="0"/>
            <a:lstStyle/>
            <a:p>
              <a:endParaRPr/>
            </a:p>
          </p:txBody>
        </p:sp>
        <p:sp>
          <p:nvSpPr>
            <p:cNvPr id="511" name="bk object 566"/>
            <p:cNvSpPr/>
            <p:nvPr/>
          </p:nvSpPr>
          <p:spPr>
            <a:xfrm>
              <a:off x="1875948" y="3826669"/>
              <a:ext cx="0" cy="34928"/>
            </a:xfrm>
            <a:custGeom>
              <a:avLst/>
              <a:gdLst/>
              <a:ahLst/>
              <a:cxnLst/>
              <a:rect l="l" t="t" r="r" b="b"/>
              <a:pathLst>
                <a:path h="101600">
                  <a:moveTo>
                    <a:pt x="0" y="0"/>
                  </a:moveTo>
                  <a:lnTo>
                    <a:pt x="0" y="101600"/>
                  </a:lnTo>
                </a:path>
              </a:pathLst>
            </a:custGeom>
            <a:ln w="3530">
              <a:solidFill>
                <a:srgbClr val="4F4C4D"/>
              </a:solidFill>
            </a:ln>
          </p:spPr>
          <p:txBody>
            <a:bodyPr wrap="square" lIns="0" tIns="0" rIns="0" bIns="0" rtlCol="0"/>
            <a:lstStyle/>
            <a:p>
              <a:endParaRPr/>
            </a:p>
          </p:txBody>
        </p:sp>
        <p:sp>
          <p:nvSpPr>
            <p:cNvPr id="512" name="bk object 567"/>
            <p:cNvSpPr/>
            <p:nvPr/>
          </p:nvSpPr>
          <p:spPr>
            <a:xfrm>
              <a:off x="1884248" y="3826817"/>
              <a:ext cx="0" cy="34709"/>
            </a:xfrm>
            <a:custGeom>
              <a:avLst/>
              <a:gdLst/>
              <a:ahLst/>
              <a:cxnLst/>
              <a:rect l="l" t="t" r="r" b="b"/>
              <a:pathLst>
                <a:path h="100964">
                  <a:moveTo>
                    <a:pt x="0" y="0"/>
                  </a:moveTo>
                  <a:lnTo>
                    <a:pt x="0" y="100812"/>
                  </a:lnTo>
                </a:path>
              </a:pathLst>
            </a:custGeom>
            <a:ln w="3530">
              <a:solidFill>
                <a:srgbClr val="4F4C4D"/>
              </a:solidFill>
            </a:ln>
          </p:spPr>
          <p:txBody>
            <a:bodyPr wrap="square" lIns="0" tIns="0" rIns="0" bIns="0" rtlCol="0"/>
            <a:lstStyle/>
            <a:p>
              <a:endParaRPr/>
            </a:p>
          </p:txBody>
        </p:sp>
        <p:sp>
          <p:nvSpPr>
            <p:cNvPr id="513" name="bk object 568"/>
            <p:cNvSpPr/>
            <p:nvPr/>
          </p:nvSpPr>
          <p:spPr>
            <a:xfrm>
              <a:off x="1822083" y="3826817"/>
              <a:ext cx="0" cy="43005"/>
            </a:xfrm>
            <a:custGeom>
              <a:avLst/>
              <a:gdLst/>
              <a:ahLst/>
              <a:cxnLst/>
              <a:rect l="l" t="t" r="r" b="b"/>
              <a:pathLst>
                <a:path h="125095">
                  <a:moveTo>
                    <a:pt x="0" y="0"/>
                  </a:moveTo>
                  <a:lnTo>
                    <a:pt x="0" y="124968"/>
                  </a:lnTo>
                </a:path>
              </a:pathLst>
            </a:custGeom>
            <a:ln w="29756">
              <a:solidFill>
                <a:srgbClr val="FFFFFF"/>
              </a:solidFill>
            </a:ln>
          </p:spPr>
          <p:txBody>
            <a:bodyPr wrap="square" lIns="0" tIns="0" rIns="0" bIns="0" rtlCol="0"/>
            <a:lstStyle/>
            <a:p>
              <a:endParaRPr/>
            </a:p>
          </p:txBody>
        </p:sp>
        <p:sp>
          <p:nvSpPr>
            <p:cNvPr id="514" name="bk object 569"/>
            <p:cNvSpPr/>
            <p:nvPr/>
          </p:nvSpPr>
          <p:spPr>
            <a:xfrm>
              <a:off x="1817625" y="3861596"/>
              <a:ext cx="8913" cy="13534"/>
            </a:xfrm>
            <a:custGeom>
              <a:avLst/>
              <a:gdLst/>
              <a:ahLst/>
              <a:cxnLst/>
              <a:rect l="l" t="t" r="r" b="b"/>
              <a:pathLst>
                <a:path w="33020" h="39370">
                  <a:moveTo>
                    <a:pt x="0" y="19685"/>
                  </a:moveTo>
                  <a:lnTo>
                    <a:pt x="33020" y="19685"/>
                  </a:lnTo>
                </a:path>
              </a:pathLst>
            </a:custGeom>
            <a:ln w="40640">
              <a:solidFill>
                <a:srgbClr val="4F4C4D"/>
              </a:solidFill>
            </a:ln>
          </p:spPr>
          <p:txBody>
            <a:bodyPr wrap="square" lIns="0" tIns="0" rIns="0" bIns="0" rtlCol="0"/>
            <a:lstStyle/>
            <a:p>
              <a:endParaRPr/>
            </a:p>
          </p:txBody>
        </p:sp>
        <p:sp>
          <p:nvSpPr>
            <p:cNvPr id="515" name="bk object 570"/>
            <p:cNvSpPr/>
            <p:nvPr/>
          </p:nvSpPr>
          <p:spPr>
            <a:xfrm>
              <a:off x="1817932" y="3826669"/>
              <a:ext cx="0" cy="34928"/>
            </a:xfrm>
            <a:custGeom>
              <a:avLst/>
              <a:gdLst/>
              <a:ahLst/>
              <a:cxnLst/>
              <a:rect l="l" t="t" r="r" b="b"/>
              <a:pathLst>
                <a:path h="101600">
                  <a:moveTo>
                    <a:pt x="0" y="0"/>
                  </a:moveTo>
                  <a:lnTo>
                    <a:pt x="0" y="101600"/>
                  </a:lnTo>
                </a:path>
              </a:pathLst>
            </a:custGeom>
            <a:ln w="3543">
              <a:solidFill>
                <a:srgbClr val="4F4C4D"/>
              </a:solidFill>
            </a:ln>
          </p:spPr>
          <p:txBody>
            <a:bodyPr wrap="square" lIns="0" tIns="0" rIns="0" bIns="0" rtlCol="0"/>
            <a:lstStyle/>
            <a:p>
              <a:endParaRPr/>
            </a:p>
          </p:txBody>
        </p:sp>
        <p:sp>
          <p:nvSpPr>
            <p:cNvPr id="516" name="bk object 571"/>
            <p:cNvSpPr/>
            <p:nvPr/>
          </p:nvSpPr>
          <p:spPr>
            <a:xfrm>
              <a:off x="1817625" y="3825359"/>
              <a:ext cx="8913" cy="1310"/>
            </a:xfrm>
            <a:custGeom>
              <a:avLst/>
              <a:gdLst/>
              <a:ahLst/>
              <a:cxnLst/>
              <a:rect l="l" t="t" r="r" b="b"/>
              <a:pathLst>
                <a:path w="33020" h="3810">
                  <a:moveTo>
                    <a:pt x="0" y="1905"/>
                  </a:moveTo>
                  <a:lnTo>
                    <a:pt x="33020" y="1905"/>
                  </a:lnTo>
                </a:path>
              </a:pathLst>
            </a:custGeom>
            <a:ln w="5080">
              <a:solidFill>
                <a:srgbClr val="4F4C4D"/>
              </a:solidFill>
            </a:ln>
          </p:spPr>
          <p:txBody>
            <a:bodyPr wrap="square" lIns="0" tIns="0" rIns="0" bIns="0" rtlCol="0"/>
            <a:lstStyle/>
            <a:p>
              <a:endParaRPr/>
            </a:p>
          </p:txBody>
        </p:sp>
        <p:sp>
          <p:nvSpPr>
            <p:cNvPr id="517" name="bk object 572"/>
            <p:cNvSpPr/>
            <p:nvPr/>
          </p:nvSpPr>
          <p:spPr>
            <a:xfrm>
              <a:off x="1826233" y="3826817"/>
              <a:ext cx="0" cy="34709"/>
            </a:xfrm>
            <a:custGeom>
              <a:avLst/>
              <a:gdLst/>
              <a:ahLst/>
              <a:cxnLst/>
              <a:rect l="l" t="t" r="r" b="b"/>
              <a:pathLst>
                <a:path h="100964">
                  <a:moveTo>
                    <a:pt x="0" y="0"/>
                  </a:moveTo>
                  <a:lnTo>
                    <a:pt x="0" y="100965"/>
                  </a:lnTo>
                </a:path>
              </a:pathLst>
            </a:custGeom>
            <a:ln w="3530">
              <a:solidFill>
                <a:srgbClr val="4F4C4D"/>
              </a:solidFill>
            </a:ln>
          </p:spPr>
          <p:txBody>
            <a:bodyPr wrap="square" lIns="0" tIns="0" rIns="0" bIns="0" rtlCol="0"/>
            <a:lstStyle/>
            <a:p>
              <a:endParaRPr/>
            </a:p>
          </p:txBody>
        </p:sp>
        <p:sp>
          <p:nvSpPr>
            <p:cNvPr id="518" name="bk object 573"/>
            <p:cNvSpPr/>
            <p:nvPr/>
          </p:nvSpPr>
          <p:spPr>
            <a:xfrm>
              <a:off x="1853028" y="3862400"/>
              <a:ext cx="1885" cy="0"/>
            </a:xfrm>
            <a:custGeom>
              <a:avLst/>
              <a:gdLst/>
              <a:ahLst/>
              <a:cxnLst/>
              <a:rect l="l" t="t" r="r" b="b"/>
              <a:pathLst>
                <a:path w="6985">
                  <a:moveTo>
                    <a:pt x="0" y="0"/>
                  </a:moveTo>
                  <a:lnTo>
                    <a:pt x="6654" y="0"/>
                  </a:lnTo>
                </a:path>
              </a:pathLst>
            </a:custGeom>
            <a:ln w="7416">
              <a:solidFill>
                <a:srgbClr val="F1B297"/>
              </a:solidFill>
            </a:ln>
          </p:spPr>
          <p:txBody>
            <a:bodyPr wrap="square" lIns="0" tIns="0" rIns="0" bIns="0" rtlCol="0"/>
            <a:lstStyle/>
            <a:p>
              <a:endParaRPr/>
            </a:p>
          </p:txBody>
        </p:sp>
        <p:sp>
          <p:nvSpPr>
            <p:cNvPr id="519" name="bk object 574"/>
            <p:cNvSpPr/>
            <p:nvPr/>
          </p:nvSpPr>
          <p:spPr>
            <a:xfrm>
              <a:off x="1854070" y="3862776"/>
              <a:ext cx="2571" cy="1528"/>
            </a:xfrm>
            <a:custGeom>
              <a:avLst/>
              <a:gdLst/>
              <a:ahLst/>
              <a:cxnLst/>
              <a:rect l="l" t="t" r="r" b="b"/>
              <a:pathLst>
                <a:path w="9525" h="4445">
                  <a:moveTo>
                    <a:pt x="0" y="1079"/>
                  </a:moveTo>
                  <a:lnTo>
                    <a:pt x="1" y="3479"/>
                  </a:lnTo>
                  <a:lnTo>
                    <a:pt x="50" y="4000"/>
                  </a:lnTo>
                  <a:lnTo>
                    <a:pt x="9283" y="3835"/>
                  </a:lnTo>
                  <a:lnTo>
                    <a:pt x="9194" y="3479"/>
                  </a:lnTo>
                  <a:lnTo>
                    <a:pt x="7670" y="2552"/>
                  </a:lnTo>
                  <a:lnTo>
                    <a:pt x="5377" y="1485"/>
                  </a:lnTo>
                  <a:lnTo>
                    <a:pt x="1270" y="1485"/>
                  </a:lnTo>
                  <a:lnTo>
                    <a:pt x="609" y="1104"/>
                  </a:lnTo>
                  <a:lnTo>
                    <a:pt x="0" y="1079"/>
                  </a:lnTo>
                  <a:close/>
                </a:path>
                <a:path w="9525" h="4445">
                  <a:moveTo>
                    <a:pt x="2857" y="0"/>
                  </a:moveTo>
                  <a:lnTo>
                    <a:pt x="1270" y="1485"/>
                  </a:lnTo>
                  <a:lnTo>
                    <a:pt x="5377" y="1485"/>
                  </a:lnTo>
                  <a:lnTo>
                    <a:pt x="2857" y="0"/>
                  </a:lnTo>
                  <a:close/>
                </a:path>
              </a:pathLst>
            </a:custGeom>
            <a:solidFill>
              <a:srgbClr val="7D5B3F"/>
            </a:solidFill>
          </p:spPr>
          <p:txBody>
            <a:bodyPr wrap="square" lIns="0" tIns="0" rIns="0" bIns="0" rtlCol="0"/>
            <a:lstStyle/>
            <a:p>
              <a:endParaRPr/>
            </a:p>
          </p:txBody>
        </p:sp>
        <p:sp>
          <p:nvSpPr>
            <p:cNvPr id="520" name="bk object 575"/>
            <p:cNvSpPr/>
            <p:nvPr/>
          </p:nvSpPr>
          <p:spPr>
            <a:xfrm>
              <a:off x="1851276" y="3862776"/>
              <a:ext cx="2571" cy="1528"/>
            </a:xfrm>
            <a:custGeom>
              <a:avLst/>
              <a:gdLst/>
              <a:ahLst/>
              <a:cxnLst/>
              <a:rect l="l" t="t" r="r" b="b"/>
              <a:pathLst>
                <a:path w="9525" h="4445">
                  <a:moveTo>
                    <a:pt x="6426" y="0"/>
                  </a:moveTo>
                  <a:lnTo>
                    <a:pt x="3918" y="1485"/>
                  </a:lnTo>
                  <a:lnTo>
                    <a:pt x="1612" y="2552"/>
                  </a:lnTo>
                  <a:lnTo>
                    <a:pt x="88" y="3479"/>
                  </a:lnTo>
                  <a:lnTo>
                    <a:pt x="0" y="3835"/>
                  </a:lnTo>
                  <a:lnTo>
                    <a:pt x="9245" y="4000"/>
                  </a:lnTo>
                  <a:lnTo>
                    <a:pt x="9303" y="1485"/>
                  </a:lnTo>
                  <a:lnTo>
                    <a:pt x="8013" y="1485"/>
                  </a:lnTo>
                  <a:lnTo>
                    <a:pt x="6426" y="0"/>
                  </a:lnTo>
                  <a:close/>
                </a:path>
                <a:path w="9525" h="4445">
                  <a:moveTo>
                    <a:pt x="9283" y="1079"/>
                  </a:moveTo>
                  <a:lnTo>
                    <a:pt x="8686" y="1104"/>
                  </a:lnTo>
                  <a:lnTo>
                    <a:pt x="8013" y="1485"/>
                  </a:lnTo>
                  <a:lnTo>
                    <a:pt x="9303" y="1485"/>
                  </a:lnTo>
                  <a:lnTo>
                    <a:pt x="9283" y="1079"/>
                  </a:lnTo>
                  <a:close/>
                </a:path>
              </a:pathLst>
            </a:custGeom>
            <a:solidFill>
              <a:srgbClr val="7D5B3F"/>
            </a:solidFill>
          </p:spPr>
          <p:txBody>
            <a:bodyPr wrap="square" lIns="0" tIns="0" rIns="0" bIns="0" rtlCol="0"/>
            <a:lstStyle/>
            <a:p>
              <a:endParaRPr/>
            </a:p>
          </p:txBody>
        </p:sp>
        <p:sp>
          <p:nvSpPr>
            <p:cNvPr id="521" name="bk object 576"/>
            <p:cNvSpPr/>
            <p:nvPr/>
          </p:nvSpPr>
          <p:spPr>
            <a:xfrm>
              <a:off x="1842702" y="3862511"/>
              <a:ext cx="2400" cy="0"/>
            </a:xfrm>
            <a:custGeom>
              <a:avLst/>
              <a:gdLst/>
              <a:ahLst/>
              <a:cxnLst/>
              <a:rect l="l" t="t" r="r" b="b"/>
              <a:pathLst>
                <a:path w="8889">
                  <a:moveTo>
                    <a:pt x="0" y="0"/>
                  </a:moveTo>
                  <a:lnTo>
                    <a:pt x="8585" y="0"/>
                  </a:lnTo>
                </a:path>
              </a:pathLst>
            </a:custGeom>
            <a:ln w="7226">
              <a:solidFill>
                <a:srgbClr val="F1B297"/>
              </a:solidFill>
            </a:ln>
          </p:spPr>
          <p:txBody>
            <a:bodyPr wrap="square" lIns="0" tIns="0" rIns="0" bIns="0" rtlCol="0"/>
            <a:lstStyle/>
            <a:p>
              <a:endParaRPr/>
            </a:p>
          </p:txBody>
        </p:sp>
        <p:sp>
          <p:nvSpPr>
            <p:cNvPr id="522" name="bk object 577"/>
            <p:cNvSpPr/>
            <p:nvPr/>
          </p:nvSpPr>
          <p:spPr>
            <a:xfrm>
              <a:off x="1842565" y="3862885"/>
              <a:ext cx="2400" cy="1528"/>
            </a:xfrm>
            <a:custGeom>
              <a:avLst/>
              <a:gdLst/>
              <a:ahLst/>
              <a:cxnLst/>
              <a:rect l="l" t="t" r="r" b="b"/>
              <a:pathLst>
                <a:path w="8889" h="4445">
                  <a:moveTo>
                    <a:pt x="25" y="965"/>
                  </a:moveTo>
                  <a:lnTo>
                    <a:pt x="0" y="3759"/>
                  </a:lnTo>
                  <a:lnTo>
                    <a:pt x="8890" y="3835"/>
                  </a:lnTo>
                  <a:lnTo>
                    <a:pt x="8801" y="3505"/>
                  </a:lnTo>
                  <a:lnTo>
                    <a:pt x="7366" y="2578"/>
                  </a:lnTo>
                  <a:lnTo>
                    <a:pt x="5004" y="1384"/>
                  </a:lnTo>
                  <a:lnTo>
                    <a:pt x="1244" y="1384"/>
                  </a:lnTo>
                  <a:lnTo>
                    <a:pt x="609" y="1003"/>
                  </a:lnTo>
                  <a:lnTo>
                    <a:pt x="25" y="965"/>
                  </a:lnTo>
                  <a:close/>
                </a:path>
                <a:path w="8889" h="4445">
                  <a:moveTo>
                    <a:pt x="2794" y="0"/>
                  </a:moveTo>
                  <a:lnTo>
                    <a:pt x="1244" y="1384"/>
                  </a:lnTo>
                  <a:lnTo>
                    <a:pt x="5004" y="1384"/>
                  </a:lnTo>
                  <a:lnTo>
                    <a:pt x="2794" y="0"/>
                  </a:lnTo>
                  <a:close/>
                </a:path>
              </a:pathLst>
            </a:custGeom>
            <a:solidFill>
              <a:srgbClr val="7D5B3F"/>
            </a:solidFill>
          </p:spPr>
          <p:txBody>
            <a:bodyPr wrap="square" lIns="0" tIns="0" rIns="0" bIns="0" rtlCol="0"/>
            <a:lstStyle/>
            <a:p>
              <a:endParaRPr/>
            </a:p>
          </p:txBody>
        </p:sp>
        <p:sp>
          <p:nvSpPr>
            <p:cNvPr id="523" name="bk object 578"/>
            <p:cNvSpPr/>
            <p:nvPr/>
          </p:nvSpPr>
          <p:spPr>
            <a:xfrm>
              <a:off x="1844251" y="3862885"/>
              <a:ext cx="2400" cy="1528"/>
            </a:xfrm>
            <a:custGeom>
              <a:avLst/>
              <a:gdLst/>
              <a:ahLst/>
              <a:cxnLst/>
              <a:rect l="l" t="t" r="r" b="b"/>
              <a:pathLst>
                <a:path w="8889" h="4445">
                  <a:moveTo>
                    <a:pt x="25" y="965"/>
                  </a:moveTo>
                  <a:lnTo>
                    <a:pt x="0" y="3759"/>
                  </a:lnTo>
                  <a:lnTo>
                    <a:pt x="8890" y="3835"/>
                  </a:lnTo>
                  <a:lnTo>
                    <a:pt x="8801" y="3505"/>
                  </a:lnTo>
                  <a:lnTo>
                    <a:pt x="7366" y="2578"/>
                  </a:lnTo>
                  <a:lnTo>
                    <a:pt x="5004" y="1384"/>
                  </a:lnTo>
                  <a:lnTo>
                    <a:pt x="1244" y="1384"/>
                  </a:lnTo>
                  <a:lnTo>
                    <a:pt x="609" y="1003"/>
                  </a:lnTo>
                  <a:lnTo>
                    <a:pt x="25" y="965"/>
                  </a:lnTo>
                  <a:close/>
                </a:path>
                <a:path w="8889" h="4445">
                  <a:moveTo>
                    <a:pt x="2794" y="0"/>
                  </a:moveTo>
                  <a:lnTo>
                    <a:pt x="1244" y="1384"/>
                  </a:lnTo>
                  <a:lnTo>
                    <a:pt x="5004" y="1384"/>
                  </a:lnTo>
                  <a:lnTo>
                    <a:pt x="2794" y="0"/>
                  </a:lnTo>
                  <a:close/>
                </a:path>
              </a:pathLst>
            </a:custGeom>
            <a:solidFill>
              <a:srgbClr val="7D5B3F"/>
            </a:solidFill>
          </p:spPr>
          <p:txBody>
            <a:bodyPr wrap="square" lIns="0" tIns="0" rIns="0" bIns="0" rtlCol="0"/>
            <a:lstStyle/>
            <a:p>
              <a:endParaRPr/>
            </a:p>
          </p:txBody>
        </p:sp>
        <p:sp>
          <p:nvSpPr>
            <p:cNvPr id="524" name="bk object 579"/>
            <p:cNvSpPr/>
            <p:nvPr/>
          </p:nvSpPr>
          <p:spPr>
            <a:xfrm>
              <a:off x="1865139" y="3862511"/>
              <a:ext cx="2400" cy="0"/>
            </a:xfrm>
            <a:custGeom>
              <a:avLst/>
              <a:gdLst/>
              <a:ahLst/>
              <a:cxnLst/>
              <a:rect l="l" t="t" r="r" b="b"/>
              <a:pathLst>
                <a:path w="8889">
                  <a:moveTo>
                    <a:pt x="0" y="0"/>
                  </a:moveTo>
                  <a:lnTo>
                    <a:pt x="8585" y="0"/>
                  </a:lnTo>
                </a:path>
              </a:pathLst>
            </a:custGeom>
            <a:ln w="7226">
              <a:solidFill>
                <a:srgbClr val="F1B297"/>
              </a:solidFill>
            </a:ln>
          </p:spPr>
          <p:txBody>
            <a:bodyPr wrap="square" lIns="0" tIns="0" rIns="0" bIns="0" rtlCol="0"/>
            <a:lstStyle/>
            <a:p>
              <a:endParaRPr/>
            </a:p>
          </p:txBody>
        </p:sp>
        <p:sp>
          <p:nvSpPr>
            <p:cNvPr id="525" name="bk object 580"/>
            <p:cNvSpPr/>
            <p:nvPr/>
          </p:nvSpPr>
          <p:spPr>
            <a:xfrm>
              <a:off x="1865194" y="3862885"/>
              <a:ext cx="2400" cy="1528"/>
            </a:xfrm>
            <a:custGeom>
              <a:avLst/>
              <a:gdLst/>
              <a:ahLst/>
              <a:cxnLst/>
              <a:rect l="l" t="t" r="r" b="b"/>
              <a:pathLst>
                <a:path w="8889" h="4445">
                  <a:moveTo>
                    <a:pt x="6096" y="0"/>
                  </a:moveTo>
                  <a:lnTo>
                    <a:pt x="3784" y="1447"/>
                  </a:lnTo>
                  <a:lnTo>
                    <a:pt x="1524" y="2578"/>
                  </a:lnTo>
                  <a:lnTo>
                    <a:pt x="88" y="3505"/>
                  </a:lnTo>
                  <a:lnTo>
                    <a:pt x="0" y="3835"/>
                  </a:lnTo>
                  <a:lnTo>
                    <a:pt x="8890" y="3759"/>
                  </a:lnTo>
                  <a:lnTo>
                    <a:pt x="8893" y="1384"/>
                  </a:lnTo>
                  <a:lnTo>
                    <a:pt x="7645" y="1384"/>
                  </a:lnTo>
                  <a:lnTo>
                    <a:pt x="6096" y="0"/>
                  </a:lnTo>
                  <a:close/>
                </a:path>
                <a:path w="8889" h="4445">
                  <a:moveTo>
                    <a:pt x="8864" y="965"/>
                  </a:moveTo>
                  <a:lnTo>
                    <a:pt x="8280" y="1003"/>
                  </a:lnTo>
                  <a:lnTo>
                    <a:pt x="7645" y="1384"/>
                  </a:lnTo>
                  <a:lnTo>
                    <a:pt x="8893" y="1384"/>
                  </a:lnTo>
                  <a:lnTo>
                    <a:pt x="8864" y="965"/>
                  </a:lnTo>
                  <a:close/>
                </a:path>
              </a:pathLst>
            </a:custGeom>
            <a:solidFill>
              <a:srgbClr val="7D5B3F"/>
            </a:solidFill>
          </p:spPr>
          <p:txBody>
            <a:bodyPr wrap="square" lIns="0" tIns="0" rIns="0" bIns="0" rtlCol="0"/>
            <a:lstStyle/>
            <a:p>
              <a:endParaRPr/>
            </a:p>
          </p:txBody>
        </p:sp>
        <p:sp>
          <p:nvSpPr>
            <p:cNvPr id="526" name="bk object 581"/>
            <p:cNvSpPr/>
            <p:nvPr/>
          </p:nvSpPr>
          <p:spPr>
            <a:xfrm>
              <a:off x="1863507" y="3862885"/>
              <a:ext cx="2400" cy="1528"/>
            </a:xfrm>
            <a:custGeom>
              <a:avLst/>
              <a:gdLst/>
              <a:ahLst/>
              <a:cxnLst/>
              <a:rect l="l" t="t" r="r" b="b"/>
              <a:pathLst>
                <a:path w="8889" h="4445">
                  <a:moveTo>
                    <a:pt x="6096" y="0"/>
                  </a:moveTo>
                  <a:lnTo>
                    <a:pt x="3784" y="1447"/>
                  </a:lnTo>
                  <a:lnTo>
                    <a:pt x="1524" y="2578"/>
                  </a:lnTo>
                  <a:lnTo>
                    <a:pt x="88" y="3505"/>
                  </a:lnTo>
                  <a:lnTo>
                    <a:pt x="0" y="3835"/>
                  </a:lnTo>
                  <a:lnTo>
                    <a:pt x="8890" y="3759"/>
                  </a:lnTo>
                  <a:lnTo>
                    <a:pt x="8893" y="1384"/>
                  </a:lnTo>
                  <a:lnTo>
                    <a:pt x="7645" y="1384"/>
                  </a:lnTo>
                  <a:lnTo>
                    <a:pt x="6096" y="0"/>
                  </a:lnTo>
                  <a:close/>
                </a:path>
                <a:path w="8889" h="4445">
                  <a:moveTo>
                    <a:pt x="8864" y="965"/>
                  </a:moveTo>
                  <a:lnTo>
                    <a:pt x="8280" y="1003"/>
                  </a:lnTo>
                  <a:lnTo>
                    <a:pt x="7645" y="1384"/>
                  </a:lnTo>
                  <a:lnTo>
                    <a:pt x="8893" y="1384"/>
                  </a:lnTo>
                  <a:lnTo>
                    <a:pt x="8864" y="965"/>
                  </a:lnTo>
                  <a:close/>
                </a:path>
              </a:pathLst>
            </a:custGeom>
            <a:solidFill>
              <a:srgbClr val="7D5B3F"/>
            </a:solidFill>
          </p:spPr>
          <p:txBody>
            <a:bodyPr wrap="square" lIns="0" tIns="0" rIns="0" bIns="0" rtlCol="0"/>
            <a:lstStyle/>
            <a:p>
              <a:endParaRPr/>
            </a:p>
          </p:txBody>
        </p:sp>
        <p:sp>
          <p:nvSpPr>
            <p:cNvPr id="527" name="bk object 582"/>
            <p:cNvSpPr/>
            <p:nvPr/>
          </p:nvSpPr>
          <p:spPr>
            <a:xfrm>
              <a:off x="1834615" y="3862511"/>
              <a:ext cx="2400" cy="0"/>
            </a:xfrm>
            <a:custGeom>
              <a:avLst/>
              <a:gdLst/>
              <a:ahLst/>
              <a:cxnLst/>
              <a:rect l="l" t="t" r="r" b="b"/>
              <a:pathLst>
                <a:path w="8889">
                  <a:moveTo>
                    <a:pt x="0" y="0"/>
                  </a:moveTo>
                  <a:lnTo>
                    <a:pt x="8585" y="0"/>
                  </a:lnTo>
                </a:path>
              </a:pathLst>
            </a:custGeom>
            <a:ln w="7226">
              <a:solidFill>
                <a:srgbClr val="F1B297"/>
              </a:solidFill>
            </a:ln>
          </p:spPr>
          <p:txBody>
            <a:bodyPr wrap="square" lIns="0" tIns="0" rIns="0" bIns="0" rtlCol="0"/>
            <a:lstStyle/>
            <a:p>
              <a:endParaRPr/>
            </a:p>
          </p:txBody>
        </p:sp>
        <p:sp>
          <p:nvSpPr>
            <p:cNvPr id="528" name="bk object 583"/>
            <p:cNvSpPr/>
            <p:nvPr/>
          </p:nvSpPr>
          <p:spPr>
            <a:xfrm>
              <a:off x="1834481" y="3862885"/>
              <a:ext cx="2400" cy="1528"/>
            </a:xfrm>
            <a:custGeom>
              <a:avLst/>
              <a:gdLst/>
              <a:ahLst/>
              <a:cxnLst/>
              <a:rect l="l" t="t" r="r" b="b"/>
              <a:pathLst>
                <a:path w="8889" h="4445">
                  <a:moveTo>
                    <a:pt x="12" y="965"/>
                  </a:moveTo>
                  <a:lnTo>
                    <a:pt x="0" y="3759"/>
                  </a:lnTo>
                  <a:lnTo>
                    <a:pt x="8877" y="3835"/>
                  </a:lnTo>
                  <a:lnTo>
                    <a:pt x="8801" y="3505"/>
                  </a:lnTo>
                  <a:lnTo>
                    <a:pt x="7365" y="2578"/>
                  </a:lnTo>
                  <a:lnTo>
                    <a:pt x="4991" y="1384"/>
                  </a:lnTo>
                  <a:lnTo>
                    <a:pt x="1244" y="1384"/>
                  </a:lnTo>
                  <a:lnTo>
                    <a:pt x="596" y="1003"/>
                  </a:lnTo>
                  <a:lnTo>
                    <a:pt x="12" y="965"/>
                  </a:lnTo>
                  <a:close/>
                </a:path>
                <a:path w="8889" h="4445">
                  <a:moveTo>
                    <a:pt x="2793" y="0"/>
                  </a:moveTo>
                  <a:lnTo>
                    <a:pt x="1244" y="1384"/>
                  </a:lnTo>
                  <a:lnTo>
                    <a:pt x="4991" y="1384"/>
                  </a:lnTo>
                  <a:lnTo>
                    <a:pt x="2793" y="0"/>
                  </a:lnTo>
                  <a:close/>
                </a:path>
              </a:pathLst>
            </a:custGeom>
            <a:solidFill>
              <a:srgbClr val="7D5B3F"/>
            </a:solidFill>
          </p:spPr>
          <p:txBody>
            <a:bodyPr wrap="square" lIns="0" tIns="0" rIns="0" bIns="0" rtlCol="0"/>
            <a:lstStyle/>
            <a:p>
              <a:endParaRPr/>
            </a:p>
          </p:txBody>
        </p:sp>
        <p:sp>
          <p:nvSpPr>
            <p:cNvPr id="529" name="bk object 584"/>
            <p:cNvSpPr/>
            <p:nvPr/>
          </p:nvSpPr>
          <p:spPr>
            <a:xfrm>
              <a:off x="1836168" y="3862885"/>
              <a:ext cx="2400" cy="1528"/>
            </a:xfrm>
            <a:custGeom>
              <a:avLst/>
              <a:gdLst/>
              <a:ahLst/>
              <a:cxnLst/>
              <a:rect l="l" t="t" r="r" b="b"/>
              <a:pathLst>
                <a:path w="8889" h="4445">
                  <a:moveTo>
                    <a:pt x="25" y="965"/>
                  </a:moveTo>
                  <a:lnTo>
                    <a:pt x="0" y="3759"/>
                  </a:lnTo>
                  <a:lnTo>
                    <a:pt x="8877" y="3835"/>
                  </a:lnTo>
                  <a:lnTo>
                    <a:pt x="8801" y="3505"/>
                  </a:lnTo>
                  <a:lnTo>
                    <a:pt x="7365" y="2578"/>
                  </a:lnTo>
                  <a:lnTo>
                    <a:pt x="4991" y="1384"/>
                  </a:lnTo>
                  <a:lnTo>
                    <a:pt x="1231" y="1384"/>
                  </a:lnTo>
                  <a:lnTo>
                    <a:pt x="596" y="1003"/>
                  </a:lnTo>
                  <a:lnTo>
                    <a:pt x="25" y="965"/>
                  </a:lnTo>
                  <a:close/>
                </a:path>
                <a:path w="8889" h="4445">
                  <a:moveTo>
                    <a:pt x="2793" y="0"/>
                  </a:moveTo>
                  <a:lnTo>
                    <a:pt x="1231" y="1384"/>
                  </a:lnTo>
                  <a:lnTo>
                    <a:pt x="4991" y="1384"/>
                  </a:lnTo>
                  <a:lnTo>
                    <a:pt x="2793" y="0"/>
                  </a:lnTo>
                  <a:close/>
                </a:path>
              </a:pathLst>
            </a:custGeom>
            <a:solidFill>
              <a:srgbClr val="7D5B3F"/>
            </a:solidFill>
          </p:spPr>
          <p:txBody>
            <a:bodyPr wrap="square" lIns="0" tIns="0" rIns="0" bIns="0" rtlCol="0"/>
            <a:lstStyle/>
            <a:p>
              <a:endParaRPr/>
            </a:p>
          </p:txBody>
        </p:sp>
        <p:sp>
          <p:nvSpPr>
            <p:cNvPr id="530" name="bk object 585"/>
            <p:cNvSpPr/>
            <p:nvPr/>
          </p:nvSpPr>
          <p:spPr>
            <a:xfrm>
              <a:off x="1797258" y="3862511"/>
              <a:ext cx="2400" cy="0"/>
            </a:xfrm>
            <a:custGeom>
              <a:avLst/>
              <a:gdLst/>
              <a:ahLst/>
              <a:cxnLst/>
              <a:rect l="l" t="t" r="r" b="b"/>
              <a:pathLst>
                <a:path w="8889">
                  <a:moveTo>
                    <a:pt x="0" y="0"/>
                  </a:moveTo>
                  <a:lnTo>
                    <a:pt x="8585" y="0"/>
                  </a:lnTo>
                </a:path>
              </a:pathLst>
            </a:custGeom>
            <a:ln w="7226">
              <a:solidFill>
                <a:srgbClr val="F1B297"/>
              </a:solidFill>
            </a:ln>
          </p:spPr>
          <p:txBody>
            <a:bodyPr wrap="square" lIns="0" tIns="0" rIns="0" bIns="0" rtlCol="0"/>
            <a:lstStyle/>
            <a:p>
              <a:endParaRPr/>
            </a:p>
          </p:txBody>
        </p:sp>
        <p:sp>
          <p:nvSpPr>
            <p:cNvPr id="531" name="bk object 586"/>
            <p:cNvSpPr/>
            <p:nvPr/>
          </p:nvSpPr>
          <p:spPr>
            <a:xfrm>
              <a:off x="1797121" y="3862885"/>
              <a:ext cx="2400" cy="1528"/>
            </a:xfrm>
            <a:custGeom>
              <a:avLst/>
              <a:gdLst/>
              <a:ahLst/>
              <a:cxnLst/>
              <a:rect l="l" t="t" r="r" b="b"/>
              <a:pathLst>
                <a:path w="8889" h="4445">
                  <a:moveTo>
                    <a:pt x="25" y="965"/>
                  </a:moveTo>
                  <a:lnTo>
                    <a:pt x="0" y="3759"/>
                  </a:lnTo>
                  <a:lnTo>
                    <a:pt x="8890" y="3835"/>
                  </a:lnTo>
                  <a:lnTo>
                    <a:pt x="8801" y="3505"/>
                  </a:lnTo>
                  <a:lnTo>
                    <a:pt x="7366" y="2578"/>
                  </a:lnTo>
                  <a:lnTo>
                    <a:pt x="5004" y="1384"/>
                  </a:lnTo>
                  <a:lnTo>
                    <a:pt x="1244" y="1384"/>
                  </a:lnTo>
                  <a:lnTo>
                    <a:pt x="609" y="1003"/>
                  </a:lnTo>
                  <a:lnTo>
                    <a:pt x="25" y="965"/>
                  </a:lnTo>
                  <a:close/>
                </a:path>
                <a:path w="8889" h="4445">
                  <a:moveTo>
                    <a:pt x="2794" y="0"/>
                  </a:moveTo>
                  <a:lnTo>
                    <a:pt x="1244" y="1384"/>
                  </a:lnTo>
                  <a:lnTo>
                    <a:pt x="5004" y="1384"/>
                  </a:lnTo>
                  <a:lnTo>
                    <a:pt x="2794" y="0"/>
                  </a:lnTo>
                  <a:close/>
                </a:path>
              </a:pathLst>
            </a:custGeom>
            <a:solidFill>
              <a:srgbClr val="7D5B3F"/>
            </a:solidFill>
          </p:spPr>
          <p:txBody>
            <a:bodyPr wrap="square" lIns="0" tIns="0" rIns="0" bIns="0" rtlCol="0"/>
            <a:lstStyle/>
            <a:p>
              <a:endParaRPr/>
            </a:p>
          </p:txBody>
        </p:sp>
        <p:sp>
          <p:nvSpPr>
            <p:cNvPr id="532" name="bk object 587"/>
            <p:cNvSpPr/>
            <p:nvPr/>
          </p:nvSpPr>
          <p:spPr>
            <a:xfrm>
              <a:off x="1798808" y="3862885"/>
              <a:ext cx="2400" cy="1528"/>
            </a:xfrm>
            <a:custGeom>
              <a:avLst/>
              <a:gdLst/>
              <a:ahLst/>
              <a:cxnLst/>
              <a:rect l="l" t="t" r="r" b="b"/>
              <a:pathLst>
                <a:path w="8889" h="4445">
                  <a:moveTo>
                    <a:pt x="25" y="965"/>
                  </a:moveTo>
                  <a:lnTo>
                    <a:pt x="0" y="3759"/>
                  </a:lnTo>
                  <a:lnTo>
                    <a:pt x="8890" y="3835"/>
                  </a:lnTo>
                  <a:lnTo>
                    <a:pt x="8801" y="3505"/>
                  </a:lnTo>
                  <a:lnTo>
                    <a:pt x="7366" y="2578"/>
                  </a:lnTo>
                  <a:lnTo>
                    <a:pt x="5004" y="1384"/>
                  </a:lnTo>
                  <a:lnTo>
                    <a:pt x="1244" y="1384"/>
                  </a:lnTo>
                  <a:lnTo>
                    <a:pt x="609" y="1003"/>
                  </a:lnTo>
                  <a:lnTo>
                    <a:pt x="25" y="965"/>
                  </a:lnTo>
                  <a:close/>
                </a:path>
                <a:path w="8889" h="4445">
                  <a:moveTo>
                    <a:pt x="2794" y="0"/>
                  </a:moveTo>
                  <a:lnTo>
                    <a:pt x="1244" y="1384"/>
                  </a:lnTo>
                  <a:lnTo>
                    <a:pt x="5004" y="1384"/>
                  </a:lnTo>
                  <a:lnTo>
                    <a:pt x="2794" y="0"/>
                  </a:lnTo>
                  <a:close/>
                </a:path>
              </a:pathLst>
            </a:custGeom>
            <a:solidFill>
              <a:srgbClr val="7D5B3F"/>
            </a:solidFill>
          </p:spPr>
          <p:txBody>
            <a:bodyPr wrap="square" lIns="0" tIns="0" rIns="0" bIns="0" rtlCol="0"/>
            <a:lstStyle/>
            <a:p>
              <a:endParaRPr/>
            </a:p>
          </p:txBody>
        </p:sp>
        <p:sp>
          <p:nvSpPr>
            <p:cNvPr id="533" name="bk object 588"/>
            <p:cNvSpPr/>
            <p:nvPr/>
          </p:nvSpPr>
          <p:spPr>
            <a:xfrm>
              <a:off x="1786771" y="3862511"/>
              <a:ext cx="2400" cy="0"/>
            </a:xfrm>
            <a:custGeom>
              <a:avLst/>
              <a:gdLst/>
              <a:ahLst/>
              <a:cxnLst/>
              <a:rect l="l" t="t" r="r" b="b"/>
              <a:pathLst>
                <a:path w="8889">
                  <a:moveTo>
                    <a:pt x="0" y="0"/>
                  </a:moveTo>
                  <a:lnTo>
                    <a:pt x="8597" y="0"/>
                  </a:lnTo>
                </a:path>
              </a:pathLst>
            </a:custGeom>
            <a:ln w="7226">
              <a:solidFill>
                <a:srgbClr val="F1B297"/>
              </a:solidFill>
            </a:ln>
          </p:spPr>
          <p:txBody>
            <a:bodyPr wrap="square" lIns="0" tIns="0" rIns="0" bIns="0" rtlCol="0"/>
            <a:lstStyle/>
            <a:p>
              <a:endParaRPr/>
            </a:p>
          </p:txBody>
        </p:sp>
        <p:sp>
          <p:nvSpPr>
            <p:cNvPr id="534" name="bk object 589"/>
            <p:cNvSpPr/>
            <p:nvPr/>
          </p:nvSpPr>
          <p:spPr>
            <a:xfrm>
              <a:off x="1786638" y="3862885"/>
              <a:ext cx="2400" cy="1528"/>
            </a:xfrm>
            <a:custGeom>
              <a:avLst/>
              <a:gdLst/>
              <a:ahLst/>
              <a:cxnLst/>
              <a:rect l="l" t="t" r="r" b="b"/>
              <a:pathLst>
                <a:path w="8889" h="4445">
                  <a:moveTo>
                    <a:pt x="25" y="965"/>
                  </a:moveTo>
                  <a:lnTo>
                    <a:pt x="0" y="3759"/>
                  </a:lnTo>
                  <a:lnTo>
                    <a:pt x="8890" y="3835"/>
                  </a:lnTo>
                  <a:lnTo>
                    <a:pt x="8801" y="3505"/>
                  </a:lnTo>
                  <a:lnTo>
                    <a:pt x="7366" y="2578"/>
                  </a:lnTo>
                  <a:lnTo>
                    <a:pt x="5004" y="1384"/>
                  </a:lnTo>
                  <a:lnTo>
                    <a:pt x="1244" y="1384"/>
                  </a:lnTo>
                  <a:lnTo>
                    <a:pt x="609" y="1003"/>
                  </a:lnTo>
                  <a:lnTo>
                    <a:pt x="25" y="965"/>
                  </a:lnTo>
                  <a:close/>
                </a:path>
                <a:path w="8889" h="4445">
                  <a:moveTo>
                    <a:pt x="2794" y="0"/>
                  </a:moveTo>
                  <a:lnTo>
                    <a:pt x="1244" y="1384"/>
                  </a:lnTo>
                  <a:lnTo>
                    <a:pt x="5004" y="1384"/>
                  </a:lnTo>
                  <a:lnTo>
                    <a:pt x="2794" y="0"/>
                  </a:lnTo>
                  <a:close/>
                </a:path>
              </a:pathLst>
            </a:custGeom>
            <a:solidFill>
              <a:srgbClr val="7D5B3F"/>
            </a:solidFill>
          </p:spPr>
          <p:txBody>
            <a:bodyPr wrap="square" lIns="0" tIns="0" rIns="0" bIns="0" rtlCol="0"/>
            <a:lstStyle/>
            <a:p>
              <a:endParaRPr/>
            </a:p>
          </p:txBody>
        </p:sp>
        <p:sp>
          <p:nvSpPr>
            <p:cNvPr id="535" name="bk object 590"/>
            <p:cNvSpPr/>
            <p:nvPr/>
          </p:nvSpPr>
          <p:spPr>
            <a:xfrm>
              <a:off x="1788325" y="3862885"/>
              <a:ext cx="2400" cy="1528"/>
            </a:xfrm>
            <a:custGeom>
              <a:avLst/>
              <a:gdLst/>
              <a:ahLst/>
              <a:cxnLst/>
              <a:rect l="l" t="t" r="r" b="b"/>
              <a:pathLst>
                <a:path w="8889" h="4445">
                  <a:moveTo>
                    <a:pt x="25" y="965"/>
                  </a:moveTo>
                  <a:lnTo>
                    <a:pt x="0" y="3759"/>
                  </a:lnTo>
                  <a:lnTo>
                    <a:pt x="8890" y="3835"/>
                  </a:lnTo>
                  <a:lnTo>
                    <a:pt x="8801" y="3505"/>
                  </a:lnTo>
                  <a:lnTo>
                    <a:pt x="7366" y="2578"/>
                  </a:lnTo>
                  <a:lnTo>
                    <a:pt x="5004" y="1384"/>
                  </a:lnTo>
                  <a:lnTo>
                    <a:pt x="1244" y="1384"/>
                  </a:lnTo>
                  <a:lnTo>
                    <a:pt x="609" y="1003"/>
                  </a:lnTo>
                  <a:lnTo>
                    <a:pt x="25" y="965"/>
                  </a:lnTo>
                  <a:close/>
                </a:path>
                <a:path w="8889" h="4445">
                  <a:moveTo>
                    <a:pt x="2794" y="0"/>
                  </a:moveTo>
                  <a:lnTo>
                    <a:pt x="1244" y="1384"/>
                  </a:lnTo>
                  <a:lnTo>
                    <a:pt x="5004" y="1384"/>
                  </a:lnTo>
                  <a:lnTo>
                    <a:pt x="2794" y="0"/>
                  </a:lnTo>
                  <a:close/>
                </a:path>
              </a:pathLst>
            </a:custGeom>
            <a:solidFill>
              <a:srgbClr val="7D5B3F"/>
            </a:solidFill>
          </p:spPr>
          <p:txBody>
            <a:bodyPr wrap="square" lIns="0" tIns="0" rIns="0" bIns="0" rtlCol="0"/>
            <a:lstStyle/>
            <a:p>
              <a:endParaRPr/>
            </a:p>
          </p:txBody>
        </p:sp>
        <p:sp>
          <p:nvSpPr>
            <p:cNvPr id="536" name="bk object 591"/>
            <p:cNvSpPr/>
            <p:nvPr/>
          </p:nvSpPr>
          <p:spPr>
            <a:xfrm>
              <a:off x="1768050" y="3870490"/>
              <a:ext cx="3257" cy="3493"/>
            </a:xfrm>
            <a:custGeom>
              <a:avLst/>
              <a:gdLst/>
              <a:ahLst/>
              <a:cxnLst/>
              <a:rect l="l" t="t" r="r" b="b"/>
              <a:pathLst>
                <a:path w="12064" h="10160">
                  <a:moveTo>
                    <a:pt x="0" y="4895"/>
                  </a:moveTo>
                  <a:lnTo>
                    <a:pt x="11569" y="4895"/>
                  </a:lnTo>
                </a:path>
              </a:pathLst>
            </a:custGeom>
            <a:ln w="11061">
              <a:solidFill>
                <a:srgbClr val="4F4C4D"/>
              </a:solidFill>
            </a:ln>
          </p:spPr>
          <p:txBody>
            <a:bodyPr wrap="square" lIns="0" tIns="0" rIns="0" bIns="0" rtlCol="0"/>
            <a:lstStyle/>
            <a:p>
              <a:endParaRPr/>
            </a:p>
          </p:txBody>
        </p:sp>
        <p:sp>
          <p:nvSpPr>
            <p:cNvPr id="537" name="bk object 592"/>
            <p:cNvSpPr/>
            <p:nvPr/>
          </p:nvSpPr>
          <p:spPr>
            <a:xfrm>
              <a:off x="1763607" y="3869813"/>
              <a:ext cx="2914" cy="3929"/>
            </a:xfrm>
            <a:custGeom>
              <a:avLst/>
              <a:gdLst/>
              <a:ahLst/>
              <a:cxnLst/>
              <a:rect l="l" t="t" r="r" b="b"/>
              <a:pathLst>
                <a:path w="10795" h="11429">
                  <a:moveTo>
                    <a:pt x="3695" y="0"/>
                  </a:moveTo>
                  <a:lnTo>
                    <a:pt x="12" y="1333"/>
                  </a:lnTo>
                  <a:lnTo>
                    <a:pt x="25" y="2755"/>
                  </a:lnTo>
                  <a:lnTo>
                    <a:pt x="571" y="4114"/>
                  </a:lnTo>
                  <a:lnTo>
                    <a:pt x="317" y="5308"/>
                  </a:lnTo>
                  <a:lnTo>
                    <a:pt x="749" y="5892"/>
                  </a:lnTo>
                  <a:lnTo>
                    <a:pt x="1396" y="6261"/>
                  </a:lnTo>
                  <a:lnTo>
                    <a:pt x="1219" y="7162"/>
                  </a:lnTo>
                  <a:lnTo>
                    <a:pt x="0" y="9194"/>
                  </a:lnTo>
                  <a:lnTo>
                    <a:pt x="3695" y="11366"/>
                  </a:lnTo>
                  <a:lnTo>
                    <a:pt x="8585" y="8648"/>
                  </a:lnTo>
                  <a:lnTo>
                    <a:pt x="8750" y="8001"/>
                  </a:lnTo>
                  <a:lnTo>
                    <a:pt x="8652" y="7162"/>
                  </a:lnTo>
                  <a:lnTo>
                    <a:pt x="9664" y="5461"/>
                  </a:lnTo>
                  <a:lnTo>
                    <a:pt x="10350" y="3568"/>
                  </a:lnTo>
                  <a:lnTo>
                    <a:pt x="8470" y="3086"/>
                  </a:lnTo>
                  <a:lnTo>
                    <a:pt x="8928" y="2082"/>
                  </a:lnTo>
                  <a:lnTo>
                    <a:pt x="7899" y="1333"/>
                  </a:lnTo>
                  <a:lnTo>
                    <a:pt x="6680" y="825"/>
                  </a:lnTo>
                  <a:lnTo>
                    <a:pt x="4864" y="241"/>
                  </a:lnTo>
                  <a:lnTo>
                    <a:pt x="3695" y="0"/>
                  </a:lnTo>
                  <a:close/>
                </a:path>
              </a:pathLst>
            </a:custGeom>
            <a:solidFill>
              <a:srgbClr val="848D8F"/>
            </a:solidFill>
          </p:spPr>
          <p:txBody>
            <a:bodyPr wrap="square" lIns="0" tIns="0" rIns="0" bIns="0" rtlCol="0"/>
            <a:lstStyle/>
            <a:p>
              <a:endParaRPr/>
            </a:p>
          </p:txBody>
        </p:sp>
        <p:sp>
          <p:nvSpPr>
            <p:cNvPr id="538" name="bk object 593"/>
            <p:cNvSpPr/>
            <p:nvPr/>
          </p:nvSpPr>
          <p:spPr>
            <a:xfrm>
              <a:off x="1758928" y="3869001"/>
              <a:ext cx="4114" cy="5894"/>
            </a:xfrm>
            <a:custGeom>
              <a:avLst/>
              <a:gdLst/>
              <a:ahLst/>
              <a:cxnLst/>
              <a:rect l="l" t="t" r="r" b="b"/>
              <a:pathLst>
                <a:path w="15239" h="17145">
                  <a:moveTo>
                    <a:pt x="5422" y="0"/>
                  </a:moveTo>
                  <a:lnTo>
                    <a:pt x="38" y="1955"/>
                  </a:lnTo>
                  <a:lnTo>
                    <a:pt x="50" y="4051"/>
                  </a:lnTo>
                  <a:lnTo>
                    <a:pt x="838" y="6032"/>
                  </a:lnTo>
                  <a:lnTo>
                    <a:pt x="469" y="7772"/>
                  </a:lnTo>
                  <a:lnTo>
                    <a:pt x="1104" y="8635"/>
                  </a:lnTo>
                  <a:lnTo>
                    <a:pt x="2057" y="9169"/>
                  </a:lnTo>
                  <a:lnTo>
                    <a:pt x="1803" y="10477"/>
                  </a:lnTo>
                  <a:lnTo>
                    <a:pt x="0" y="13449"/>
                  </a:lnTo>
                  <a:lnTo>
                    <a:pt x="5422" y="16636"/>
                  </a:lnTo>
                  <a:lnTo>
                    <a:pt x="12560" y="12661"/>
                  </a:lnTo>
                  <a:lnTo>
                    <a:pt x="12801" y="11709"/>
                  </a:lnTo>
                  <a:lnTo>
                    <a:pt x="12509" y="10756"/>
                  </a:lnTo>
                  <a:lnTo>
                    <a:pt x="14135" y="7988"/>
                  </a:lnTo>
                  <a:lnTo>
                    <a:pt x="15138" y="5232"/>
                  </a:lnTo>
                  <a:lnTo>
                    <a:pt x="12382" y="4521"/>
                  </a:lnTo>
                  <a:lnTo>
                    <a:pt x="13068" y="3047"/>
                  </a:lnTo>
                  <a:lnTo>
                    <a:pt x="11526" y="1955"/>
                  </a:lnTo>
                  <a:lnTo>
                    <a:pt x="9779" y="1231"/>
                  </a:lnTo>
                  <a:lnTo>
                    <a:pt x="9548" y="368"/>
                  </a:lnTo>
                  <a:lnTo>
                    <a:pt x="7124" y="368"/>
                  </a:lnTo>
                  <a:lnTo>
                    <a:pt x="5422" y="0"/>
                  </a:lnTo>
                  <a:close/>
                </a:path>
                <a:path w="15239" h="17145">
                  <a:moveTo>
                    <a:pt x="8394" y="50"/>
                  </a:moveTo>
                  <a:lnTo>
                    <a:pt x="7124" y="368"/>
                  </a:lnTo>
                  <a:lnTo>
                    <a:pt x="9548" y="368"/>
                  </a:lnTo>
                  <a:lnTo>
                    <a:pt x="9486" y="139"/>
                  </a:lnTo>
                  <a:lnTo>
                    <a:pt x="8394" y="50"/>
                  </a:lnTo>
                  <a:close/>
                </a:path>
              </a:pathLst>
            </a:custGeom>
            <a:solidFill>
              <a:srgbClr val="848D8F"/>
            </a:solidFill>
          </p:spPr>
          <p:txBody>
            <a:bodyPr wrap="square" lIns="0" tIns="0" rIns="0" bIns="0" rtlCol="0"/>
            <a:lstStyle/>
            <a:p>
              <a:endParaRPr/>
            </a:p>
          </p:txBody>
        </p:sp>
        <p:sp>
          <p:nvSpPr>
            <p:cNvPr id="539" name="bk object 594"/>
            <p:cNvSpPr/>
            <p:nvPr/>
          </p:nvSpPr>
          <p:spPr>
            <a:xfrm>
              <a:off x="1753254" y="3868246"/>
              <a:ext cx="5314" cy="7422"/>
            </a:xfrm>
            <a:custGeom>
              <a:avLst/>
              <a:gdLst/>
              <a:ahLst/>
              <a:cxnLst/>
              <a:rect l="l" t="t" r="r" b="b"/>
              <a:pathLst>
                <a:path w="19685" h="21589">
                  <a:moveTo>
                    <a:pt x="7023" y="0"/>
                  </a:moveTo>
                  <a:lnTo>
                    <a:pt x="38" y="2527"/>
                  </a:lnTo>
                  <a:lnTo>
                    <a:pt x="63" y="5232"/>
                  </a:lnTo>
                  <a:lnTo>
                    <a:pt x="1079" y="7810"/>
                  </a:lnTo>
                  <a:lnTo>
                    <a:pt x="609" y="10071"/>
                  </a:lnTo>
                  <a:lnTo>
                    <a:pt x="1422" y="11188"/>
                  </a:lnTo>
                  <a:lnTo>
                    <a:pt x="2654" y="11874"/>
                  </a:lnTo>
                  <a:lnTo>
                    <a:pt x="2324" y="13576"/>
                  </a:lnTo>
                  <a:lnTo>
                    <a:pt x="0" y="17424"/>
                  </a:lnTo>
                  <a:lnTo>
                    <a:pt x="7023" y="21551"/>
                  </a:lnTo>
                  <a:lnTo>
                    <a:pt x="16268" y="16395"/>
                  </a:lnTo>
                  <a:lnTo>
                    <a:pt x="16586" y="15163"/>
                  </a:lnTo>
                  <a:lnTo>
                    <a:pt x="16205" y="13931"/>
                  </a:lnTo>
                  <a:lnTo>
                    <a:pt x="17056" y="12953"/>
                  </a:lnTo>
                  <a:lnTo>
                    <a:pt x="17805" y="11760"/>
                  </a:lnTo>
                  <a:lnTo>
                    <a:pt x="19608" y="6769"/>
                  </a:lnTo>
                  <a:lnTo>
                    <a:pt x="17894" y="6349"/>
                  </a:lnTo>
                  <a:lnTo>
                    <a:pt x="16040" y="5854"/>
                  </a:lnTo>
                  <a:lnTo>
                    <a:pt x="16916" y="3949"/>
                  </a:lnTo>
                  <a:lnTo>
                    <a:pt x="14942" y="2527"/>
                  </a:lnTo>
                  <a:lnTo>
                    <a:pt x="12661" y="1587"/>
                  </a:lnTo>
                  <a:lnTo>
                    <a:pt x="12363" y="482"/>
                  </a:lnTo>
                  <a:lnTo>
                    <a:pt x="9232" y="482"/>
                  </a:lnTo>
                  <a:lnTo>
                    <a:pt x="7962" y="165"/>
                  </a:lnTo>
                  <a:lnTo>
                    <a:pt x="7023" y="0"/>
                  </a:lnTo>
                  <a:close/>
                </a:path>
                <a:path w="19685" h="21589">
                  <a:moveTo>
                    <a:pt x="10871" y="63"/>
                  </a:moveTo>
                  <a:lnTo>
                    <a:pt x="9232" y="482"/>
                  </a:lnTo>
                  <a:lnTo>
                    <a:pt x="12363" y="482"/>
                  </a:lnTo>
                  <a:lnTo>
                    <a:pt x="12280" y="177"/>
                  </a:lnTo>
                  <a:lnTo>
                    <a:pt x="10871" y="63"/>
                  </a:lnTo>
                  <a:close/>
                </a:path>
              </a:pathLst>
            </a:custGeom>
            <a:solidFill>
              <a:srgbClr val="848D8F"/>
            </a:solidFill>
          </p:spPr>
          <p:txBody>
            <a:bodyPr wrap="square" lIns="0" tIns="0" rIns="0" bIns="0" rtlCol="0"/>
            <a:lstStyle/>
            <a:p>
              <a:endParaRPr/>
            </a:p>
          </p:txBody>
        </p:sp>
        <p:sp>
          <p:nvSpPr>
            <p:cNvPr id="540" name="bk object 595"/>
            <p:cNvSpPr/>
            <p:nvPr/>
          </p:nvSpPr>
          <p:spPr>
            <a:xfrm>
              <a:off x="2193705" y="3885596"/>
              <a:ext cx="2571" cy="2838"/>
            </a:xfrm>
            <a:custGeom>
              <a:avLst/>
              <a:gdLst/>
              <a:ahLst/>
              <a:cxnLst/>
              <a:rect l="l" t="t" r="r" b="b"/>
              <a:pathLst>
                <a:path w="9525" h="8254">
                  <a:moveTo>
                    <a:pt x="0" y="3994"/>
                  </a:moveTo>
                  <a:lnTo>
                    <a:pt x="9423" y="3994"/>
                  </a:lnTo>
                </a:path>
              </a:pathLst>
            </a:custGeom>
            <a:ln w="9258">
              <a:solidFill>
                <a:srgbClr val="4F4C4D"/>
              </a:solidFill>
            </a:ln>
          </p:spPr>
          <p:txBody>
            <a:bodyPr wrap="square" lIns="0" tIns="0" rIns="0" bIns="0" rtlCol="0"/>
            <a:lstStyle/>
            <a:p>
              <a:endParaRPr/>
            </a:p>
          </p:txBody>
        </p:sp>
        <p:sp>
          <p:nvSpPr>
            <p:cNvPr id="541" name="bk object 596"/>
            <p:cNvSpPr/>
            <p:nvPr/>
          </p:nvSpPr>
          <p:spPr>
            <a:xfrm>
              <a:off x="2197596" y="3885042"/>
              <a:ext cx="2400" cy="3274"/>
            </a:xfrm>
            <a:custGeom>
              <a:avLst/>
              <a:gdLst/>
              <a:ahLst/>
              <a:cxnLst/>
              <a:rect l="l" t="t" r="r" b="b"/>
              <a:pathLst>
                <a:path w="8889" h="9525">
                  <a:moveTo>
                    <a:pt x="5410" y="0"/>
                  </a:moveTo>
                  <a:lnTo>
                    <a:pt x="4457" y="203"/>
                  </a:lnTo>
                  <a:lnTo>
                    <a:pt x="2984" y="685"/>
                  </a:lnTo>
                  <a:lnTo>
                    <a:pt x="1524" y="2527"/>
                  </a:lnTo>
                  <a:lnTo>
                    <a:pt x="0" y="2921"/>
                  </a:lnTo>
                  <a:lnTo>
                    <a:pt x="546" y="4457"/>
                  </a:lnTo>
                  <a:lnTo>
                    <a:pt x="1460" y="5994"/>
                  </a:lnTo>
                  <a:lnTo>
                    <a:pt x="2501" y="7658"/>
                  </a:lnTo>
                  <a:lnTo>
                    <a:pt x="5410" y="9271"/>
                  </a:lnTo>
                  <a:lnTo>
                    <a:pt x="8432" y="7493"/>
                  </a:lnTo>
                  <a:lnTo>
                    <a:pt x="7429" y="5842"/>
                  </a:lnTo>
                  <a:lnTo>
                    <a:pt x="7289" y="5118"/>
                  </a:lnTo>
                  <a:lnTo>
                    <a:pt x="8291" y="2527"/>
                  </a:lnTo>
                  <a:lnTo>
                    <a:pt x="8407" y="1092"/>
                  </a:lnTo>
                  <a:lnTo>
                    <a:pt x="5410" y="0"/>
                  </a:lnTo>
                  <a:close/>
                </a:path>
              </a:pathLst>
            </a:custGeom>
            <a:solidFill>
              <a:srgbClr val="848D8F"/>
            </a:solidFill>
          </p:spPr>
          <p:txBody>
            <a:bodyPr wrap="square" lIns="0" tIns="0" rIns="0" bIns="0" rtlCol="0"/>
            <a:lstStyle/>
            <a:p>
              <a:endParaRPr/>
            </a:p>
          </p:txBody>
        </p:sp>
        <p:sp>
          <p:nvSpPr>
            <p:cNvPr id="542" name="bk object 597"/>
            <p:cNvSpPr/>
            <p:nvPr/>
          </p:nvSpPr>
          <p:spPr>
            <a:xfrm>
              <a:off x="2200352" y="3884383"/>
              <a:ext cx="3428" cy="4803"/>
            </a:xfrm>
            <a:custGeom>
              <a:avLst/>
              <a:gdLst/>
              <a:ahLst/>
              <a:cxnLst/>
              <a:rect l="l" t="t" r="r" b="b"/>
              <a:pathLst>
                <a:path w="12700" h="13970">
                  <a:moveTo>
                    <a:pt x="7924" y="0"/>
                  </a:moveTo>
                  <a:lnTo>
                    <a:pt x="6527" y="304"/>
                  </a:lnTo>
                  <a:lnTo>
                    <a:pt x="4381" y="1003"/>
                  </a:lnTo>
                  <a:lnTo>
                    <a:pt x="2921" y="1600"/>
                  </a:lnTo>
                  <a:lnTo>
                    <a:pt x="1701" y="2489"/>
                  </a:lnTo>
                  <a:lnTo>
                    <a:pt x="2247" y="3683"/>
                  </a:lnTo>
                  <a:lnTo>
                    <a:pt x="1079" y="4000"/>
                  </a:lnTo>
                  <a:lnTo>
                    <a:pt x="0" y="4254"/>
                  </a:lnTo>
                  <a:lnTo>
                    <a:pt x="825" y="6515"/>
                  </a:lnTo>
                  <a:lnTo>
                    <a:pt x="2146" y="8763"/>
                  </a:lnTo>
                  <a:lnTo>
                    <a:pt x="1905" y="9550"/>
                  </a:lnTo>
                  <a:lnTo>
                    <a:pt x="2108" y="10325"/>
                  </a:lnTo>
                  <a:lnTo>
                    <a:pt x="7924" y="13563"/>
                  </a:lnTo>
                  <a:lnTo>
                    <a:pt x="12344" y="10960"/>
                  </a:lnTo>
                  <a:lnTo>
                    <a:pt x="10871" y="8547"/>
                  </a:lnTo>
                  <a:lnTo>
                    <a:pt x="10668" y="7480"/>
                  </a:lnTo>
                  <a:lnTo>
                    <a:pt x="11442" y="7035"/>
                  </a:lnTo>
                  <a:lnTo>
                    <a:pt x="11963" y="6337"/>
                  </a:lnTo>
                  <a:lnTo>
                    <a:pt x="11658" y="4914"/>
                  </a:lnTo>
                  <a:lnTo>
                    <a:pt x="12293" y="3302"/>
                  </a:lnTo>
                  <a:lnTo>
                    <a:pt x="12319" y="1600"/>
                  </a:lnTo>
                  <a:lnTo>
                    <a:pt x="7924" y="0"/>
                  </a:lnTo>
                  <a:close/>
                </a:path>
              </a:pathLst>
            </a:custGeom>
            <a:solidFill>
              <a:srgbClr val="848D8F"/>
            </a:solidFill>
          </p:spPr>
          <p:txBody>
            <a:bodyPr wrap="square" lIns="0" tIns="0" rIns="0" bIns="0" rtlCol="0"/>
            <a:lstStyle/>
            <a:p>
              <a:endParaRPr/>
            </a:p>
          </p:txBody>
        </p:sp>
        <p:sp>
          <p:nvSpPr>
            <p:cNvPr id="543" name="bk object 598"/>
            <p:cNvSpPr/>
            <p:nvPr/>
          </p:nvSpPr>
          <p:spPr>
            <a:xfrm>
              <a:off x="2203993" y="3883767"/>
              <a:ext cx="4457" cy="6112"/>
            </a:xfrm>
            <a:custGeom>
              <a:avLst/>
              <a:gdLst/>
              <a:ahLst/>
              <a:cxnLst/>
              <a:rect l="l" t="t" r="r" b="b"/>
              <a:pathLst>
                <a:path w="16510" h="17779">
                  <a:moveTo>
                    <a:pt x="7124" y="50"/>
                  </a:moveTo>
                  <a:lnTo>
                    <a:pt x="5981" y="139"/>
                  </a:lnTo>
                  <a:lnTo>
                    <a:pt x="5664" y="1295"/>
                  </a:lnTo>
                  <a:lnTo>
                    <a:pt x="3784" y="2070"/>
                  </a:lnTo>
                  <a:lnTo>
                    <a:pt x="2197" y="3225"/>
                  </a:lnTo>
                  <a:lnTo>
                    <a:pt x="2908" y="4775"/>
                  </a:lnTo>
                  <a:lnTo>
                    <a:pt x="0" y="5524"/>
                  </a:lnTo>
                  <a:lnTo>
                    <a:pt x="1473" y="9588"/>
                  </a:lnTo>
                  <a:lnTo>
                    <a:pt x="2082" y="10553"/>
                  </a:lnTo>
                  <a:lnTo>
                    <a:pt x="2781" y="11353"/>
                  </a:lnTo>
                  <a:lnTo>
                    <a:pt x="2476" y="12369"/>
                  </a:lnTo>
                  <a:lnTo>
                    <a:pt x="2730" y="13373"/>
                  </a:lnTo>
                  <a:lnTo>
                    <a:pt x="10261" y="17564"/>
                  </a:lnTo>
                  <a:lnTo>
                    <a:pt x="15989" y="14198"/>
                  </a:lnTo>
                  <a:lnTo>
                    <a:pt x="14084" y="11061"/>
                  </a:lnTo>
                  <a:lnTo>
                    <a:pt x="13817" y="9690"/>
                  </a:lnTo>
                  <a:lnTo>
                    <a:pt x="14820" y="9118"/>
                  </a:lnTo>
                  <a:lnTo>
                    <a:pt x="15493" y="8204"/>
                  </a:lnTo>
                  <a:lnTo>
                    <a:pt x="15100" y="6362"/>
                  </a:lnTo>
                  <a:lnTo>
                    <a:pt x="15938" y="4267"/>
                  </a:lnTo>
                  <a:lnTo>
                    <a:pt x="15951" y="2057"/>
                  </a:lnTo>
                  <a:lnTo>
                    <a:pt x="11350" y="393"/>
                  </a:lnTo>
                  <a:lnTo>
                    <a:pt x="8458" y="393"/>
                  </a:lnTo>
                  <a:lnTo>
                    <a:pt x="7124" y="50"/>
                  </a:lnTo>
                  <a:close/>
                </a:path>
                <a:path w="16510" h="17779">
                  <a:moveTo>
                    <a:pt x="10261" y="0"/>
                  </a:moveTo>
                  <a:lnTo>
                    <a:pt x="8458" y="393"/>
                  </a:lnTo>
                  <a:lnTo>
                    <a:pt x="11350" y="393"/>
                  </a:lnTo>
                  <a:lnTo>
                    <a:pt x="10261" y="0"/>
                  </a:lnTo>
                  <a:close/>
                </a:path>
              </a:pathLst>
            </a:custGeom>
            <a:solidFill>
              <a:srgbClr val="848D8F"/>
            </a:solidFill>
          </p:spPr>
          <p:txBody>
            <a:bodyPr wrap="square" lIns="0" tIns="0" rIns="0" bIns="0" rtlCol="0"/>
            <a:lstStyle/>
            <a:p>
              <a:endParaRPr/>
            </a:p>
          </p:txBody>
        </p:sp>
        <p:sp>
          <p:nvSpPr>
            <p:cNvPr id="544" name="bk object 599"/>
            <p:cNvSpPr/>
            <p:nvPr/>
          </p:nvSpPr>
          <p:spPr>
            <a:xfrm>
              <a:off x="2169101" y="3880907"/>
              <a:ext cx="17312" cy="11133"/>
            </a:xfrm>
            <a:custGeom>
              <a:avLst/>
              <a:gdLst/>
              <a:ahLst/>
              <a:cxnLst/>
              <a:rect l="l" t="t" r="r" b="b"/>
              <a:pathLst>
                <a:path w="64135" h="32385">
                  <a:moveTo>
                    <a:pt x="32372" y="0"/>
                  </a:moveTo>
                  <a:lnTo>
                    <a:pt x="23718" y="1168"/>
                  </a:lnTo>
                  <a:lnTo>
                    <a:pt x="11489" y="7627"/>
                  </a:lnTo>
                  <a:lnTo>
                    <a:pt x="3109" y="18497"/>
                  </a:lnTo>
                  <a:lnTo>
                    <a:pt x="0" y="32359"/>
                  </a:lnTo>
                  <a:lnTo>
                    <a:pt x="63565" y="23714"/>
                  </a:lnTo>
                  <a:lnTo>
                    <a:pt x="57103" y="11486"/>
                  </a:lnTo>
                  <a:lnTo>
                    <a:pt x="46230" y="3108"/>
                  </a:lnTo>
                  <a:lnTo>
                    <a:pt x="32372" y="0"/>
                  </a:lnTo>
                  <a:close/>
                </a:path>
              </a:pathLst>
            </a:custGeom>
            <a:solidFill>
              <a:srgbClr val="242424"/>
            </a:solidFill>
          </p:spPr>
          <p:txBody>
            <a:bodyPr wrap="square" lIns="0" tIns="0" rIns="0" bIns="0" rtlCol="0"/>
            <a:lstStyle/>
            <a:p>
              <a:endParaRPr/>
            </a:p>
          </p:txBody>
        </p:sp>
        <p:sp>
          <p:nvSpPr>
            <p:cNvPr id="545" name="bk object 600"/>
            <p:cNvSpPr/>
            <p:nvPr/>
          </p:nvSpPr>
          <p:spPr>
            <a:xfrm>
              <a:off x="2124528" y="3880907"/>
              <a:ext cx="17312" cy="11133"/>
            </a:xfrm>
            <a:custGeom>
              <a:avLst/>
              <a:gdLst/>
              <a:ahLst/>
              <a:cxnLst/>
              <a:rect l="l" t="t" r="r" b="b"/>
              <a:pathLst>
                <a:path w="64135" h="32385">
                  <a:moveTo>
                    <a:pt x="32359" y="0"/>
                  </a:moveTo>
                  <a:lnTo>
                    <a:pt x="23719" y="1165"/>
                  </a:lnTo>
                  <a:lnTo>
                    <a:pt x="11491" y="7624"/>
                  </a:lnTo>
                  <a:lnTo>
                    <a:pt x="3110" y="18495"/>
                  </a:lnTo>
                  <a:lnTo>
                    <a:pt x="0" y="32359"/>
                  </a:lnTo>
                  <a:lnTo>
                    <a:pt x="63562" y="23706"/>
                  </a:lnTo>
                  <a:lnTo>
                    <a:pt x="57098" y="11482"/>
                  </a:lnTo>
                  <a:lnTo>
                    <a:pt x="46223" y="3107"/>
                  </a:lnTo>
                  <a:lnTo>
                    <a:pt x="32359" y="0"/>
                  </a:lnTo>
                  <a:close/>
                </a:path>
              </a:pathLst>
            </a:custGeom>
            <a:solidFill>
              <a:srgbClr val="242424"/>
            </a:solidFill>
          </p:spPr>
          <p:txBody>
            <a:bodyPr wrap="square" lIns="0" tIns="0" rIns="0" bIns="0" rtlCol="0"/>
            <a:lstStyle/>
            <a:p>
              <a:endParaRPr/>
            </a:p>
          </p:txBody>
        </p:sp>
        <p:sp>
          <p:nvSpPr>
            <p:cNvPr id="546" name="bk object 601"/>
            <p:cNvSpPr/>
            <p:nvPr/>
          </p:nvSpPr>
          <p:spPr>
            <a:xfrm>
              <a:off x="2170884" y="3883346"/>
              <a:ext cx="13541" cy="16591"/>
            </a:xfrm>
            <a:custGeom>
              <a:avLst/>
              <a:gdLst/>
              <a:ahLst/>
              <a:cxnLst/>
              <a:rect l="l" t="t" r="r" b="b"/>
              <a:pathLst>
                <a:path w="50164" h="48260">
                  <a:moveTo>
                    <a:pt x="30721" y="0"/>
                  </a:moveTo>
                  <a:lnTo>
                    <a:pt x="15016" y="2811"/>
                  </a:lnTo>
                  <a:lnTo>
                    <a:pt x="4572" y="11010"/>
                  </a:lnTo>
                  <a:lnTo>
                    <a:pt x="111" y="22858"/>
                  </a:lnTo>
                  <a:lnTo>
                    <a:pt x="0" y="25265"/>
                  </a:lnTo>
                  <a:lnTo>
                    <a:pt x="3829" y="38784"/>
                  </a:lnTo>
                  <a:lnTo>
                    <a:pt x="13823" y="48094"/>
                  </a:lnTo>
                  <a:lnTo>
                    <a:pt x="31774" y="47557"/>
                  </a:lnTo>
                  <a:lnTo>
                    <a:pt x="43772" y="42145"/>
                  </a:lnTo>
                  <a:lnTo>
                    <a:pt x="50175" y="33219"/>
                  </a:lnTo>
                  <a:lnTo>
                    <a:pt x="48290" y="16460"/>
                  </a:lnTo>
                  <a:lnTo>
                    <a:pt x="41289" y="5342"/>
                  </a:lnTo>
                  <a:lnTo>
                    <a:pt x="30721" y="0"/>
                  </a:lnTo>
                  <a:close/>
                </a:path>
              </a:pathLst>
            </a:custGeom>
            <a:solidFill>
              <a:srgbClr val="494949"/>
            </a:solidFill>
          </p:spPr>
          <p:txBody>
            <a:bodyPr wrap="square" lIns="0" tIns="0" rIns="0" bIns="0" rtlCol="0"/>
            <a:lstStyle/>
            <a:p>
              <a:endParaRPr/>
            </a:p>
          </p:txBody>
        </p:sp>
        <p:sp>
          <p:nvSpPr>
            <p:cNvPr id="547" name="bk object 602"/>
            <p:cNvSpPr/>
            <p:nvPr/>
          </p:nvSpPr>
          <p:spPr>
            <a:xfrm>
              <a:off x="2173143" y="3886050"/>
              <a:ext cx="9427" cy="12006"/>
            </a:xfrm>
            <a:custGeom>
              <a:avLst/>
              <a:gdLst/>
              <a:ahLst/>
              <a:cxnLst/>
              <a:rect l="l" t="t" r="r" b="b"/>
              <a:pathLst>
                <a:path w="34925" h="34925">
                  <a:moveTo>
                    <a:pt x="27000" y="0"/>
                  </a:moveTo>
                  <a:lnTo>
                    <a:pt x="7785" y="0"/>
                  </a:lnTo>
                  <a:lnTo>
                    <a:pt x="0" y="7785"/>
                  </a:lnTo>
                  <a:lnTo>
                    <a:pt x="0" y="27000"/>
                  </a:lnTo>
                  <a:lnTo>
                    <a:pt x="7785" y="34798"/>
                  </a:lnTo>
                  <a:lnTo>
                    <a:pt x="27000" y="34798"/>
                  </a:lnTo>
                  <a:lnTo>
                    <a:pt x="34785" y="27000"/>
                  </a:lnTo>
                  <a:lnTo>
                    <a:pt x="34785" y="7785"/>
                  </a:lnTo>
                  <a:lnTo>
                    <a:pt x="27000" y="0"/>
                  </a:lnTo>
                  <a:close/>
                </a:path>
              </a:pathLst>
            </a:custGeom>
            <a:solidFill>
              <a:srgbClr val="929292"/>
            </a:solidFill>
          </p:spPr>
          <p:txBody>
            <a:bodyPr wrap="square" lIns="0" tIns="0" rIns="0" bIns="0" rtlCol="0"/>
            <a:lstStyle/>
            <a:p>
              <a:endParaRPr/>
            </a:p>
          </p:txBody>
        </p:sp>
        <p:sp>
          <p:nvSpPr>
            <p:cNvPr id="548" name="bk object 603"/>
            <p:cNvSpPr/>
            <p:nvPr/>
          </p:nvSpPr>
          <p:spPr>
            <a:xfrm>
              <a:off x="2174823" y="3888194"/>
              <a:ext cx="6171" cy="7859"/>
            </a:xfrm>
            <a:custGeom>
              <a:avLst/>
              <a:gdLst/>
              <a:ahLst/>
              <a:cxnLst/>
              <a:rect l="l" t="t" r="r" b="b"/>
              <a:pathLst>
                <a:path w="22860" h="22860">
                  <a:moveTo>
                    <a:pt x="17335" y="0"/>
                  </a:moveTo>
                  <a:lnTo>
                    <a:pt x="5003" y="0"/>
                  </a:lnTo>
                  <a:lnTo>
                    <a:pt x="0" y="4991"/>
                  </a:lnTo>
                  <a:lnTo>
                    <a:pt x="0" y="17335"/>
                  </a:lnTo>
                  <a:lnTo>
                    <a:pt x="5003" y="22326"/>
                  </a:lnTo>
                  <a:lnTo>
                    <a:pt x="17335" y="22326"/>
                  </a:lnTo>
                  <a:lnTo>
                    <a:pt x="22339" y="17335"/>
                  </a:lnTo>
                  <a:lnTo>
                    <a:pt x="22339" y="4991"/>
                  </a:lnTo>
                  <a:lnTo>
                    <a:pt x="17335" y="0"/>
                  </a:lnTo>
                  <a:close/>
                </a:path>
              </a:pathLst>
            </a:custGeom>
            <a:solidFill>
              <a:srgbClr val="B6B6B7"/>
            </a:solidFill>
          </p:spPr>
          <p:txBody>
            <a:bodyPr wrap="square" lIns="0" tIns="0" rIns="0" bIns="0" rtlCol="0"/>
            <a:lstStyle/>
            <a:p>
              <a:endParaRPr/>
            </a:p>
          </p:txBody>
        </p:sp>
        <p:sp>
          <p:nvSpPr>
            <p:cNvPr id="549" name="bk object 604"/>
            <p:cNvSpPr/>
            <p:nvPr/>
          </p:nvSpPr>
          <p:spPr>
            <a:xfrm>
              <a:off x="2126311" y="3883346"/>
              <a:ext cx="13541" cy="16591"/>
            </a:xfrm>
            <a:custGeom>
              <a:avLst/>
              <a:gdLst/>
              <a:ahLst/>
              <a:cxnLst/>
              <a:rect l="l" t="t" r="r" b="b"/>
              <a:pathLst>
                <a:path w="50164" h="48260">
                  <a:moveTo>
                    <a:pt x="30717" y="0"/>
                  </a:moveTo>
                  <a:lnTo>
                    <a:pt x="15014" y="2811"/>
                  </a:lnTo>
                  <a:lnTo>
                    <a:pt x="4571" y="11010"/>
                  </a:lnTo>
                  <a:lnTo>
                    <a:pt x="111" y="22860"/>
                  </a:lnTo>
                  <a:lnTo>
                    <a:pt x="0" y="25264"/>
                  </a:lnTo>
                  <a:lnTo>
                    <a:pt x="3831" y="38786"/>
                  </a:lnTo>
                  <a:lnTo>
                    <a:pt x="13825" y="48096"/>
                  </a:lnTo>
                  <a:lnTo>
                    <a:pt x="31776" y="47557"/>
                  </a:lnTo>
                  <a:lnTo>
                    <a:pt x="43773" y="42144"/>
                  </a:lnTo>
                  <a:lnTo>
                    <a:pt x="50176" y="33216"/>
                  </a:lnTo>
                  <a:lnTo>
                    <a:pt x="48290" y="16460"/>
                  </a:lnTo>
                  <a:lnTo>
                    <a:pt x="41289" y="5343"/>
                  </a:lnTo>
                  <a:lnTo>
                    <a:pt x="30717" y="0"/>
                  </a:lnTo>
                  <a:close/>
                </a:path>
              </a:pathLst>
            </a:custGeom>
            <a:solidFill>
              <a:srgbClr val="494949"/>
            </a:solidFill>
          </p:spPr>
          <p:txBody>
            <a:bodyPr wrap="square" lIns="0" tIns="0" rIns="0" bIns="0" rtlCol="0"/>
            <a:lstStyle/>
            <a:p>
              <a:endParaRPr/>
            </a:p>
          </p:txBody>
        </p:sp>
        <p:sp>
          <p:nvSpPr>
            <p:cNvPr id="550" name="bk object 605"/>
            <p:cNvSpPr/>
            <p:nvPr/>
          </p:nvSpPr>
          <p:spPr>
            <a:xfrm>
              <a:off x="2128570" y="3886050"/>
              <a:ext cx="9427" cy="12006"/>
            </a:xfrm>
            <a:custGeom>
              <a:avLst/>
              <a:gdLst/>
              <a:ahLst/>
              <a:cxnLst/>
              <a:rect l="l" t="t" r="r" b="b"/>
              <a:pathLst>
                <a:path w="34925" h="34925">
                  <a:moveTo>
                    <a:pt x="27000" y="0"/>
                  </a:moveTo>
                  <a:lnTo>
                    <a:pt x="7785" y="0"/>
                  </a:lnTo>
                  <a:lnTo>
                    <a:pt x="0" y="7785"/>
                  </a:lnTo>
                  <a:lnTo>
                    <a:pt x="0" y="27000"/>
                  </a:lnTo>
                  <a:lnTo>
                    <a:pt x="7785" y="34798"/>
                  </a:lnTo>
                  <a:lnTo>
                    <a:pt x="27000" y="34798"/>
                  </a:lnTo>
                  <a:lnTo>
                    <a:pt x="34785" y="27000"/>
                  </a:lnTo>
                  <a:lnTo>
                    <a:pt x="34785" y="7785"/>
                  </a:lnTo>
                  <a:lnTo>
                    <a:pt x="27000" y="0"/>
                  </a:lnTo>
                  <a:close/>
                </a:path>
              </a:pathLst>
            </a:custGeom>
            <a:solidFill>
              <a:srgbClr val="929292"/>
            </a:solidFill>
          </p:spPr>
          <p:txBody>
            <a:bodyPr wrap="square" lIns="0" tIns="0" rIns="0" bIns="0" rtlCol="0"/>
            <a:lstStyle/>
            <a:p>
              <a:endParaRPr/>
            </a:p>
          </p:txBody>
        </p:sp>
        <p:sp>
          <p:nvSpPr>
            <p:cNvPr id="551" name="bk object 606"/>
            <p:cNvSpPr/>
            <p:nvPr/>
          </p:nvSpPr>
          <p:spPr>
            <a:xfrm>
              <a:off x="2130250" y="3888194"/>
              <a:ext cx="6171" cy="7859"/>
            </a:xfrm>
            <a:custGeom>
              <a:avLst/>
              <a:gdLst/>
              <a:ahLst/>
              <a:cxnLst/>
              <a:rect l="l" t="t" r="r" b="b"/>
              <a:pathLst>
                <a:path w="22860" h="22860">
                  <a:moveTo>
                    <a:pt x="17335" y="0"/>
                  </a:moveTo>
                  <a:lnTo>
                    <a:pt x="5003" y="0"/>
                  </a:lnTo>
                  <a:lnTo>
                    <a:pt x="0" y="4991"/>
                  </a:lnTo>
                  <a:lnTo>
                    <a:pt x="0" y="17335"/>
                  </a:lnTo>
                  <a:lnTo>
                    <a:pt x="5003" y="22326"/>
                  </a:lnTo>
                  <a:lnTo>
                    <a:pt x="17335" y="22326"/>
                  </a:lnTo>
                  <a:lnTo>
                    <a:pt x="22326" y="17335"/>
                  </a:lnTo>
                  <a:lnTo>
                    <a:pt x="22326" y="4991"/>
                  </a:lnTo>
                  <a:lnTo>
                    <a:pt x="17335" y="0"/>
                  </a:lnTo>
                  <a:close/>
                </a:path>
              </a:pathLst>
            </a:custGeom>
            <a:solidFill>
              <a:srgbClr val="B6B6B7"/>
            </a:solidFill>
          </p:spPr>
          <p:txBody>
            <a:bodyPr wrap="square" lIns="0" tIns="0" rIns="0" bIns="0" rtlCol="0"/>
            <a:lstStyle/>
            <a:p>
              <a:endParaRPr/>
            </a:p>
          </p:txBody>
        </p:sp>
        <p:sp>
          <p:nvSpPr>
            <p:cNvPr id="552" name="bk object 607"/>
            <p:cNvSpPr/>
            <p:nvPr/>
          </p:nvSpPr>
          <p:spPr>
            <a:xfrm>
              <a:off x="2157809" y="3850726"/>
              <a:ext cx="16626" cy="16591"/>
            </a:xfrm>
            <a:custGeom>
              <a:avLst/>
              <a:gdLst/>
              <a:ahLst/>
              <a:cxnLst/>
              <a:rect l="l" t="t" r="r" b="b"/>
              <a:pathLst>
                <a:path w="61595" h="48260">
                  <a:moveTo>
                    <a:pt x="37617" y="0"/>
                  </a:moveTo>
                  <a:lnTo>
                    <a:pt x="0" y="0"/>
                  </a:lnTo>
                  <a:lnTo>
                    <a:pt x="0" y="47840"/>
                  </a:lnTo>
                  <a:lnTo>
                    <a:pt x="61036" y="47840"/>
                  </a:lnTo>
                  <a:lnTo>
                    <a:pt x="41262" y="2387"/>
                  </a:lnTo>
                  <a:lnTo>
                    <a:pt x="37617" y="0"/>
                  </a:lnTo>
                  <a:close/>
                </a:path>
              </a:pathLst>
            </a:custGeom>
            <a:solidFill>
              <a:srgbClr val="FFFFFF"/>
            </a:solidFill>
          </p:spPr>
          <p:txBody>
            <a:bodyPr wrap="square" lIns="0" tIns="0" rIns="0" bIns="0" rtlCol="0"/>
            <a:lstStyle/>
            <a:p>
              <a:endParaRPr/>
            </a:p>
          </p:txBody>
        </p:sp>
        <p:sp>
          <p:nvSpPr>
            <p:cNvPr id="553" name="bk object 608"/>
            <p:cNvSpPr/>
            <p:nvPr/>
          </p:nvSpPr>
          <p:spPr>
            <a:xfrm>
              <a:off x="2136513" y="3850726"/>
              <a:ext cx="19883" cy="16591"/>
            </a:xfrm>
            <a:custGeom>
              <a:avLst/>
              <a:gdLst/>
              <a:ahLst/>
              <a:cxnLst/>
              <a:rect l="l" t="t" r="r" b="b"/>
              <a:pathLst>
                <a:path w="73660" h="48260">
                  <a:moveTo>
                    <a:pt x="73609" y="0"/>
                  </a:moveTo>
                  <a:lnTo>
                    <a:pt x="23418" y="0"/>
                  </a:lnTo>
                  <a:lnTo>
                    <a:pt x="19773" y="2387"/>
                  </a:lnTo>
                  <a:lnTo>
                    <a:pt x="0" y="47840"/>
                  </a:lnTo>
                  <a:lnTo>
                    <a:pt x="73609" y="47840"/>
                  </a:lnTo>
                  <a:lnTo>
                    <a:pt x="73609" y="0"/>
                  </a:lnTo>
                  <a:close/>
                </a:path>
              </a:pathLst>
            </a:custGeom>
            <a:solidFill>
              <a:srgbClr val="FFFFFF"/>
            </a:solidFill>
          </p:spPr>
          <p:txBody>
            <a:bodyPr wrap="square" lIns="0" tIns="0" rIns="0" bIns="0" rtlCol="0"/>
            <a:lstStyle/>
            <a:p>
              <a:endParaRPr/>
            </a:p>
          </p:txBody>
        </p:sp>
        <p:sp>
          <p:nvSpPr>
            <p:cNvPr id="554" name="bk object 609"/>
            <p:cNvSpPr/>
            <p:nvPr/>
          </p:nvSpPr>
          <p:spPr>
            <a:xfrm>
              <a:off x="2116400" y="3850027"/>
              <a:ext cx="78162" cy="42131"/>
            </a:xfrm>
            <a:custGeom>
              <a:avLst/>
              <a:gdLst/>
              <a:ahLst/>
              <a:cxnLst/>
              <a:rect l="l" t="t" r="r" b="b"/>
              <a:pathLst>
                <a:path w="289560" h="122554">
                  <a:moveTo>
                    <a:pt x="193979" y="0"/>
                  </a:moveTo>
                  <a:lnTo>
                    <a:pt x="94970" y="0"/>
                  </a:lnTo>
                  <a:lnTo>
                    <a:pt x="91097" y="2539"/>
                  </a:lnTo>
                  <a:lnTo>
                    <a:pt x="70497" y="49872"/>
                  </a:lnTo>
                  <a:lnTo>
                    <a:pt x="11226" y="57962"/>
                  </a:lnTo>
                  <a:lnTo>
                    <a:pt x="5029" y="57962"/>
                  </a:lnTo>
                  <a:lnTo>
                    <a:pt x="0" y="62991"/>
                  </a:lnTo>
                  <a:lnTo>
                    <a:pt x="0" y="117157"/>
                  </a:lnTo>
                  <a:lnTo>
                    <a:pt x="5029" y="122186"/>
                  </a:lnTo>
                  <a:lnTo>
                    <a:pt x="30111" y="122186"/>
                  </a:lnTo>
                  <a:lnTo>
                    <a:pt x="33221" y="108325"/>
                  </a:lnTo>
                  <a:lnTo>
                    <a:pt x="41603" y="97451"/>
                  </a:lnTo>
                  <a:lnTo>
                    <a:pt x="53830" y="90993"/>
                  </a:lnTo>
                  <a:lnTo>
                    <a:pt x="288937" y="90993"/>
                  </a:lnTo>
                  <a:lnTo>
                    <a:pt x="288937" y="59842"/>
                  </a:lnTo>
                  <a:lnTo>
                    <a:pt x="283921" y="54813"/>
                  </a:lnTo>
                  <a:lnTo>
                    <a:pt x="277710" y="54813"/>
                  </a:lnTo>
                  <a:lnTo>
                    <a:pt x="218440" y="49872"/>
                  </a:lnTo>
                  <a:lnTo>
                    <a:pt x="74510" y="49872"/>
                  </a:lnTo>
                  <a:lnTo>
                    <a:pt x="94284" y="4419"/>
                  </a:lnTo>
                  <a:lnTo>
                    <a:pt x="97929" y="2031"/>
                  </a:lnTo>
                  <a:lnTo>
                    <a:pt x="197078" y="2031"/>
                  </a:lnTo>
                  <a:lnTo>
                    <a:pt x="193979" y="0"/>
                  </a:lnTo>
                  <a:close/>
                </a:path>
                <a:path w="289560" h="122554">
                  <a:moveTo>
                    <a:pt x="288937" y="90993"/>
                  </a:moveTo>
                  <a:lnTo>
                    <a:pt x="53830" y="90993"/>
                  </a:lnTo>
                  <a:lnTo>
                    <a:pt x="70800" y="92684"/>
                  </a:lnTo>
                  <a:lnTo>
                    <a:pt x="83412" y="98756"/>
                  </a:lnTo>
                  <a:lnTo>
                    <a:pt x="91470" y="108200"/>
                  </a:lnTo>
                  <a:lnTo>
                    <a:pt x="94770" y="120005"/>
                  </a:lnTo>
                  <a:lnTo>
                    <a:pt x="195237" y="122186"/>
                  </a:lnTo>
                  <a:lnTo>
                    <a:pt x="198346" y="108325"/>
                  </a:lnTo>
                  <a:lnTo>
                    <a:pt x="206733" y="97451"/>
                  </a:lnTo>
                  <a:lnTo>
                    <a:pt x="218955" y="90995"/>
                  </a:lnTo>
                  <a:lnTo>
                    <a:pt x="288937" y="90995"/>
                  </a:lnTo>
                  <a:close/>
                </a:path>
                <a:path w="289560" h="122554">
                  <a:moveTo>
                    <a:pt x="288937" y="90995"/>
                  </a:moveTo>
                  <a:lnTo>
                    <a:pt x="218955" y="90995"/>
                  </a:lnTo>
                  <a:lnTo>
                    <a:pt x="235922" y="92684"/>
                  </a:lnTo>
                  <a:lnTo>
                    <a:pt x="248537" y="98756"/>
                  </a:lnTo>
                  <a:lnTo>
                    <a:pt x="256596" y="108200"/>
                  </a:lnTo>
                  <a:lnTo>
                    <a:pt x="259895" y="120003"/>
                  </a:lnTo>
                  <a:lnTo>
                    <a:pt x="277710" y="122186"/>
                  </a:lnTo>
                  <a:lnTo>
                    <a:pt x="283921" y="122186"/>
                  </a:lnTo>
                  <a:lnTo>
                    <a:pt x="288937" y="117157"/>
                  </a:lnTo>
                  <a:lnTo>
                    <a:pt x="288937" y="90995"/>
                  </a:lnTo>
                  <a:close/>
                </a:path>
                <a:path w="289560" h="122554">
                  <a:moveTo>
                    <a:pt x="153403" y="2031"/>
                  </a:moveTo>
                  <a:lnTo>
                    <a:pt x="148120" y="2031"/>
                  </a:lnTo>
                  <a:lnTo>
                    <a:pt x="148120" y="49872"/>
                  </a:lnTo>
                  <a:lnTo>
                    <a:pt x="153403" y="49872"/>
                  </a:lnTo>
                  <a:lnTo>
                    <a:pt x="153403" y="2031"/>
                  </a:lnTo>
                  <a:close/>
                </a:path>
                <a:path w="289560" h="122554">
                  <a:moveTo>
                    <a:pt x="197078" y="2031"/>
                  </a:moveTo>
                  <a:lnTo>
                    <a:pt x="191020" y="2031"/>
                  </a:lnTo>
                  <a:lnTo>
                    <a:pt x="194665" y="4419"/>
                  </a:lnTo>
                  <a:lnTo>
                    <a:pt x="214439" y="49872"/>
                  </a:lnTo>
                  <a:lnTo>
                    <a:pt x="218440" y="49872"/>
                  </a:lnTo>
                  <a:lnTo>
                    <a:pt x="197853" y="2539"/>
                  </a:lnTo>
                  <a:lnTo>
                    <a:pt x="197078" y="2031"/>
                  </a:lnTo>
                  <a:close/>
                </a:path>
              </a:pathLst>
            </a:custGeom>
            <a:solidFill>
              <a:srgbClr val="F05D60"/>
            </a:solidFill>
          </p:spPr>
          <p:txBody>
            <a:bodyPr wrap="square" lIns="0" tIns="0" rIns="0" bIns="0" rtlCol="0"/>
            <a:lstStyle/>
            <a:p>
              <a:endParaRPr/>
            </a:p>
          </p:txBody>
        </p:sp>
        <p:sp>
          <p:nvSpPr>
            <p:cNvPr id="555" name="bk object 610"/>
            <p:cNvSpPr/>
            <p:nvPr/>
          </p:nvSpPr>
          <p:spPr>
            <a:xfrm>
              <a:off x="2114542" y="3881737"/>
              <a:ext cx="7027" cy="7204"/>
            </a:xfrm>
            <a:custGeom>
              <a:avLst/>
              <a:gdLst/>
              <a:ahLst/>
              <a:cxnLst/>
              <a:rect l="l" t="t" r="r" b="b"/>
              <a:pathLst>
                <a:path w="26035" h="20954">
                  <a:moveTo>
                    <a:pt x="22415" y="0"/>
                  </a:moveTo>
                  <a:lnTo>
                    <a:pt x="3581" y="0"/>
                  </a:lnTo>
                  <a:lnTo>
                    <a:pt x="0" y="3568"/>
                  </a:lnTo>
                  <a:lnTo>
                    <a:pt x="0" y="17132"/>
                  </a:lnTo>
                  <a:lnTo>
                    <a:pt x="3581" y="20701"/>
                  </a:lnTo>
                  <a:lnTo>
                    <a:pt x="22415" y="20701"/>
                  </a:lnTo>
                  <a:lnTo>
                    <a:pt x="25984" y="17132"/>
                  </a:lnTo>
                  <a:lnTo>
                    <a:pt x="25984" y="3568"/>
                  </a:lnTo>
                  <a:lnTo>
                    <a:pt x="22415" y="0"/>
                  </a:lnTo>
                  <a:close/>
                </a:path>
              </a:pathLst>
            </a:custGeom>
            <a:solidFill>
              <a:srgbClr val="D1D7D7"/>
            </a:solidFill>
          </p:spPr>
          <p:txBody>
            <a:bodyPr wrap="square" lIns="0" tIns="0" rIns="0" bIns="0" rtlCol="0"/>
            <a:lstStyle/>
            <a:p>
              <a:endParaRPr/>
            </a:p>
          </p:txBody>
        </p:sp>
        <p:sp>
          <p:nvSpPr>
            <p:cNvPr id="556" name="bk object 611"/>
            <p:cNvSpPr/>
            <p:nvPr/>
          </p:nvSpPr>
          <p:spPr>
            <a:xfrm>
              <a:off x="2209335" y="3683622"/>
              <a:ext cx="68906" cy="87755"/>
            </a:xfrm>
            <a:custGeom>
              <a:avLst/>
              <a:gdLst/>
              <a:ahLst/>
              <a:cxnLst/>
              <a:rect l="l" t="t" r="r" b="b"/>
              <a:pathLst>
                <a:path w="255270" h="255270">
                  <a:moveTo>
                    <a:pt x="119294" y="0"/>
                  </a:moveTo>
                  <a:lnTo>
                    <a:pt x="78839" y="9462"/>
                  </a:lnTo>
                  <a:lnTo>
                    <a:pt x="44468" y="31083"/>
                  </a:lnTo>
                  <a:lnTo>
                    <a:pt x="18475" y="62934"/>
                  </a:lnTo>
                  <a:lnTo>
                    <a:pt x="3153" y="103086"/>
                  </a:lnTo>
                  <a:lnTo>
                    <a:pt x="0" y="133513"/>
                  </a:lnTo>
                  <a:lnTo>
                    <a:pt x="1470" y="147754"/>
                  </a:lnTo>
                  <a:lnTo>
                    <a:pt x="14737" y="187098"/>
                  </a:lnTo>
                  <a:lnTo>
                    <a:pt x="39616" y="219536"/>
                  </a:lnTo>
                  <a:lnTo>
                    <a:pt x="73959" y="242702"/>
                  </a:lnTo>
                  <a:lnTo>
                    <a:pt x="115620" y="254233"/>
                  </a:lnTo>
                  <a:lnTo>
                    <a:pt x="130762" y="255082"/>
                  </a:lnTo>
                  <a:lnTo>
                    <a:pt x="145292" y="253900"/>
                  </a:lnTo>
                  <a:lnTo>
                    <a:pt x="185502" y="241247"/>
                  </a:lnTo>
                  <a:lnTo>
                    <a:pt x="218728" y="216835"/>
                  </a:lnTo>
                  <a:lnTo>
                    <a:pt x="242506" y="183111"/>
                  </a:lnTo>
                  <a:lnTo>
                    <a:pt x="254372" y="142523"/>
                  </a:lnTo>
                  <a:lnTo>
                    <a:pt x="255254" y="127892"/>
                  </a:lnTo>
                  <a:lnTo>
                    <a:pt x="254877" y="117556"/>
                  </a:lnTo>
                  <a:lnTo>
                    <a:pt x="245016" y="77593"/>
                  </a:lnTo>
                  <a:lnTo>
                    <a:pt x="223112" y="43694"/>
                  </a:lnTo>
                  <a:lnTo>
                    <a:pt x="190936" y="18102"/>
                  </a:lnTo>
                  <a:lnTo>
                    <a:pt x="150259" y="3060"/>
                  </a:lnTo>
                  <a:lnTo>
                    <a:pt x="119294" y="0"/>
                  </a:lnTo>
                  <a:close/>
                </a:path>
              </a:pathLst>
            </a:custGeom>
            <a:solidFill>
              <a:srgbClr val="60A644"/>
            </a:solidFill>
          </p:spPr>
          <p:txBody>
            <a:bodyPr wrap="square" lIns="0" tIns="0" rIns="0" bIns="0" rtlCol="0"/>
            <a:lstStyle/>
            <a:p>
              <a:endParaRPr/>
            </a:p>
          </p:txBody>
        </p:sp>
        <p:sp>
          <p:nvSpPr>
            <p:cNvPr id="557" name="bk object 612"/>
            <p:cNvSpPr/>
            <p:nvPr/>
          </p:nvSpPr>
          <p:spPr>
            <a:xfrm>
              <a:off x="2228035" y="3733229"/>
              <a:ext cx="30854" cy="137527"/>
            </a:xfrm>
            <a:custGeom>
              <a:avLst/>
              <a:gdLst/>
              <a:ahLst/>
              <a:cxnLst/>
              <a:rect l="l" t="t" r="r" b="b"/>
              <a:pathLst>
                <a:path w="114300" h="400050">
                  <a:moveTo>
                    <a:pt x="4902" y="25285"/>
                  </a:moveTo>
                  <a:lnTo>
                    <a:pt x="12" y="30137"/>
                  </a:lnTo>
                  <a:lnTo>
                    <a:pt x="0" y="34074"/>
                  </a:lnTo>
                  <a:lnTo>
                    <a:pt x="51168" y="85598"/>
                  </a:lnTo>
                  <a:lnTo>
                    <a:pt x="50050" y="399592"/>
                  </a:lnTo>
                  <a:lnTo>
                    <a:pt x="63550" y="399643"/>
                  </a:lnTo>
                  <a:lnTo>
                    <a:pt x="64720" y="67983"/>
                  </a:lnTo>
                  <a:lnTo>
                    <a:pt x="51231" y="67983"/>
                  </a:lnTo>
                  <a:lnTo>
                    <a:pt x="8839" y="25298"/>
                  </a:lnTo>
                  <a:lnTo>
                    <a:pt x="4902" y="25285"/>
                  </a:lnTo>
                  <a:close/>
                </a:path>
                <a:path w="114300" h="400050">
                  <a:moveTo>
                    <a:pt x="105168" y="0"/>
                  </a:moveTo>
                  <a:lnTo>
                    <a:pt x="48844" y="55930"/>
                  </a:lnTo>
                  <a:lnTo>
                    <a:pt x="48831" y="59867"/>
                  </a:lnTo>
                  <a:lnTo>
                    <a:pt x="51257" y="62318"/>
                  </a:lnTo>
                  <a:lnTo>
                    <a:pt x="51231" y="67983"/>
                  </a:lnTo>
                  <a:lnTo>
                    <a:pt x="64720" y="67983"/>
                  </a:lnTo>
                  <a:lnTo>
                    <a:pt x="64757" y="57683"/>
                  </a:lnTo>
                  <a:lnTo>
                    <a:pt x="113944" y="8839"/>
                  </a:lnTo>
                  <a:lnTo>
                    <a:pt x="113957" y="4902"/>
                  </a:lnTo>
                  <a:lnTo>
                    <a:pt x="109118" y="12"/>
                  </a:lnTo>
                  <a:lnTo>
                    <a:pt x="105168" y="0"/>
                  </a:lnTo>
                  <a:close/>
                </a:path>
              </a:pathLst>
            </a:custGeom>
            <a:solidFill>
              <a:srgbClr val="B55827"/>
            </a:solidFill>
          </p:spPr>
          <p:txBody>
            <a:bodyPr wrap="square" lIns="0" tIns="0" rIns="0" bIns="0" rtlCol="0"/>
            <a:lstStyle/>
            <a:p>
              <a:endParaRPr/>
            </a:p>
          </p:txBody>
        </p:sp>
        <p:sp>
          <p:nvSpPr>
            <p:cNvPr id="558" name="bk object 613"/>
            <p:cNvSpPr/>
            <p:nvPr/>
          </p:nvSpPr>
          <p:spPr>
            <a:xfrm>
              <a:off x="2228754" y="3737744"/>
              <a:ext cx="49194" cy="62433"/>
            </a:xfrm>
            <a:custGeom>
              <a:avLst/>
              <a:gdLst/>
              <a:ahLst/>
              <a:cxnLst/>
              <a:rect l="l" t="t" r="r" b="b"/>
              <a:pathLst>
                <a:path w="182245" h="181610">
                  <a:moveTo>
                    <a:pt x="86169" y="0"/>
                  </a:moveTo>
                  <a:lnTo>
                    <a:pt x="46459" y="11553"/>
                  </a:lnTo>
                  <a:lnTo>
                    <a:pt x="16588" y="39192"/>
                  </a:lnTo>
                  <a:lnTo>
                    <a:pt x="1147" y="78905"/>
                  </a:lnTo>
                  <a:lnTo>
                    <a:pt x="0" y="94133"/>
                  </a:lnTo>
                  <a:lnTo>
                    <a:pt x="1645" y="108359"/>
                  </a:lnTo>
                  <a:lnTo>
                    <a:pt x="18664" y="145826"/>
                  </a:lnTo>
                  <a:lnTo>
                    <a:pt x="50416" y="171814"/>
                  </a:lnTo>
                  <a:lnTo>
                    <a:pt x="92541" y="181618"/>
                  </a:lnTo>
                  <a:lnTo>
                    <a:pt x="106996" y="180197"/>
                  </a:lnTo>
                  <a:lnTo>
                    <a:pt x="145135" y="163611"/>
                  </a:lnTo>
                  <a:lnTo>
                    <a:pt x="171651" y="132296"/>
                  </a:lnTo>
                  <a:lnTo>
                    <a:pt x="181676" y="91082"/>
                  </a:lnTo>
                  <a:lnTo>
                    <a:pt x="181507" y="85169"/>
                  </a:lnTo>
                  <a:lnTo>
                    <a:pt x="169652" y="45863"/>
                  </a:lnTo>
                  <a:lnTo>
                    <a:pt x="141777" y="16346"/>
                  </a:lnTo>
                  <a:lnTo>
                    <a:pt x="101631" y="1121"/>
                  </a:lnTo>
                  <a:lnTo>
                    <a:pt x="86169" y="0"/>
                  </a:lnTo>
                  <a:close/>
                </a:path>
              </a:pathLst>
            </a:custGeom>
            <a:solidFill>
              <a:srgbClr val="84C441"/>
            </a:solidFill>
          </p:spPr>
          <p:txBody>
            <a:bodyPr wrap="square" lIns="0" tIns="0" rIns="0" bIns="0" rtlCol="0"/>
            <a:lstStyle/>
            <a:p>
              <a:endParaRPr/>
            </a:p>
          </p:txBody>
        </p:sp>
        <p:sp>
          <p:nvSpPr>
            <p:cNvPr id="559" name="bk object 614"/>
            <p:cNvSpPr/>
            <p:nvPr/>
          </p:nvSpPr>
          <p:spPr>
            <a:xfrm>
              <a:off x="2242073" y="3773073"/>
              <a:ext cx="21940" cy="97797"/>
            </a:xfrm>
            <a:custGeom>
              <a:avLst/>
              <a:gdLst/>
              <a:ahLst/>
              <a:cxnLst/>
              <a:rect l="l" t="t" r="r" b="b"/>
              <a:pathLst>
                <a:path w="81279" h="284479">
                  <a:moveTo>
                    <a:pt x="6286" y="17995"/>
                  </a:moveTo>
                  <a:lnTo>
                    <a:pt x="3479" y="17995"/>
                  </a:lnTo>
                  <a:lnTo>
                    <a:pt x="0" y="21437"/>
                  </a:lnTo>
                  <a:lnTo>
                    <a:pt x="0" y="24244"/>
                  </a:lnTo>
                  <a:lnTo>
                    <a:pt x="36410" y="60909"/>
                  </a:lnTo>
                  <a:lnTo>
                    <a:pt x="35610" y="284365"/>
                  </a:lnTo>
                  <a:lnTo>
                    <a:pt x="45212" y="284403"/>
                  </a:lnTo>
                  <a:lnTo>
                    <a:pt x="46049" y="48374"/>
                  </a:lnTo>
                  <a:lnTo>
                    <a:pt x="36449" y="48374"/>
                  </a:lnTo>
                  <a:lnTo>
                    <a:pt x="6286" y="17995"/>
                  </a:lnTo>
                  <a:close/>
                </a:path>
                <a:path w="81279" h="284479">
                  <a:moveTo>
                    <a:pt x="74841" y="0"/>
                  </a:moveTo>
                  <a:lnTo>
                    <a:pt x="34747" y="39801"/>
                  </a:lnTo>
                  <a:lnTo>
                    <a:pt x="34747" y="42608"/>
                  </a:lnTo>
                  <a:lnTo>
                    <a:pt x="36461" y="44335"/>
                  </a:lnTo>
                  <a:lnTo>
                    <a:pt x="36449" y="48374"/>
                  </a:lnTo>
                  <a:lnTo>
                    <a:pt x="46049" y="48374"/>
                  </a:lnTo>
                  <a:lnTo>
                    <a:pt x="46075" y="41046"/>
                  </a:lnTo>
                  <a:lnTo>
                    <a:pt x="81076" y="6286"/>
                  </a:lnTo>
                  <a:lnTo>
                    <a:pt x="81089" y="3492"/>
                  </a:lnTo>
                  <a:lnTo>
                    <a:pt x="77635" y="12"/>
                  </a:lnTo>
                  <a:lnTo>
                    <a:pt x="74841" y="0"/>
                  </a:lnTo>
                  <a:close/>
                </a:path>
              </a:pathLst>
            </a:custGeom>
            <a:solidFill>
              <a:srgbClr val="B55827"/>
            </a:solidFill>
          </p:spPr>
          <p:txBody>
            <a:bodyPr wrap="square" lIns="0" tIns="0" rIns="0" bIns="0" rtlCol="0"/>
            <a:lstStyle/>
            <a:p>
              <a:endParaRPr/>
            </a:p>
          </p:txBody>
        </p:sp>
        <p:sp>
          <p:nvSpPr>
            <p:cNvPr id="560" name="bk object 615"/>
            <p:cNvSpPr/>
            <p:nvPr/>
          </p:nvSpPr>
          <p:spPr>
            <a:xfrm>
              <a:off x="2390736" y="3739752"/>
              <a:ext cx="48166" cy="61123"/>
            </a:xfrm>
            <a:custGeom>
              <a:avLst/>
              <a:gdLst/>
              <a:ahLst/>
              <a:cxnLst/>
              <a:rect l="l" t="t" r="r" b="b"/>
              <a:pathLst>
                <a:path w="178435" h="177800">
                  <a:moveTo>
                    <a:pt x="80442" y="0"/>
                  </a:moveTo>
                  <a:lnTo>
                    <a:pt x="42987" y="12652"/>
                  </a:lnTo>
                  <a:lnTo>
                    <a:pt x="15065" y="41291"/>
                  </a:lnTo>
                  <a:lnTo>
                    <a:pt x="919" y="83289"/>
                  </a:lnTo>
                  <a:lnTo>
                    <a:pt x="0" y="99804"/>
                  </a:lnTo>
                  <a:lnTo>
                    <a:pt x="2597" y="112720"/>
                  </a:lnTo>
                  <a:lnTo>
                    <a:pt x="21534" y="146390"/>
                  </a:lnTo>
                  <a:lnTo>
                    <a:pt x="55558" y="169279"/>
                  </a:lnTo>
                  <a:lnTo>
                    <a:pt x="102571" y="177321"/>
                  </a:lnTo>
                  <a:lnTo>
                    <a:pt x="116393" y="174023"/>
                  </a:lnTo>
                  <a:lnTo>
                    <a:pt x="151577" y="152561"/>
                  </a:lnTo>
                  <a:lnTo>
                    <a:pt x="173431" y="117627"/>
                  </a:lnTo>
                  <a:lnTo>
                    <a:pt x="178114" y="89319"/>
                  </a:lnTo>
                  <a:lnTo>
                    <a:pt x="177902" y="82794"/>
                  </a:lnTo>
                  <a:lnTo>
                    <a:pt x="165913" y="44439"/>
                  </a:lnTo>
                  <a:lnTo>
                    <a:pt x="137759" y="15711"/>
                  </a:lnTo>
                  <a:lnTo>
                    <a:pt x="96545" y="1017"/>
                  </a:lnTo>
                  <a:lnTo>
                    <a:pt x="80442" y="0"/>
                  </a:lnTo>
                  <a:close/>
                </a:path>
              </a:pathLst>
            </a:custGeom>
            <a:solidFill>
              <a:srgbClr val="60A644"/>
            </a:solidFill>
          </p:spPr>
          <p:txBody>
            <a:bodyPr wrap="square" lIns="0" tIns="0" rIns="0" bIns="0" rtlCol="0"/>
            <a:lstStyle/>
            <a:p>
              <a:endParaRPr/>
            </a:p>
          </p:txBody>
        </p:sp>
        <p:sp>
          <p:nvSpPr>
            <p:cNvPr id="561" name="bk object 616"/>
            <p:cNvSpPr/>
            <p:nvPr/>
          </p:nvSpPr>
          <p:spPr>
            <a:xfrm>
              <a:off x="2403677" y="3774409"/>
              <a:ext cx="21597" cy="96269"/>
            </a:xfrm>
            <a:custGeom>
              <a:avLst/>
              <a:gdLst/>
              <a:ahLst/>
              <a:cxnLst/>
              <a:rect l="l" t="t" r="r" b="b"/>
              <a:pathLst>
                <a:path w="80010" h="280035">
                  <a:moveTo>
                    <a:pt x="3428" y="17691"/>
                  </a:moveTo>
                  <a:lnTo>
                    <a:pt x="0" y="21094"/>
                  </a:lnTo>
                  <a:lnTo>
                    <a:pt x="0" y="23850"/>
                  </a:lnTo>
                  <a:lnTo>
                    <a:pt x="35813" y="59918"/>
                  </a:lnTo>
                  <a:lnTo>
                    <a:pt x="35026" y="279717"/>
                  </a:lnTo>
                  <a:lnTo>
                    <a:pt x="44475" y="279742"/>
                  </a:lnTo>
                  <a:lnTo>
                    <a:pt x="45300" y="47586"/>
                  </a:lnTo>
                  <a:lnTo>
                    <a:pt x="35852" y="47586"/>
                  </a:lnTo>
                  <a:lnTo>
                    <a:pt x="6184" y="17703"/>
                  </a:lnTo>
                  <a:lnTo>
                    <a:pt x="3428" y="17691"/>
                  </a:lnTo>
                  <a:close/>
                </a:path>
                <a:path w="80010" h="280035">
                  <a:moveTo>
                    <a:pt x="73609" y="0"/>
                  </a:moveTo>
                  <a:lnTo>
                    <a:pt x="34188" y="39154"/>
                  </a:lnTo>
                  <a:lnTo>
                    <a:pt x="34175" y="41897"/>
                  </a:lnTo>
                  <a:lnTo>
                    <a:pt x="35877" y="43611"/>
                  </a:lnTo>
                  <a:lnTo>
                    <a:pt x="35852" y="47586"/>
                  </a:lnTo>
                  <a:lnTo>
                    <a:pt x="45300" y="47586"/>
                  </a:lnTo>
                  <a:lnTo>
                    <a:pt x="45326" y="40373"/>
                  </a:lnTo>
                  <a:lnTo>
                    <a:pt x="79755" y="6184"/>
                  </a:lnTo>
                  <a:lnTo>
                    <a:pt x="79768" y="3428"/>
                  </a:lnTo>
                  <a:lnTo>
                    <a:pt x="76377" y="12"/>
                  </a:lnTo>
                  <a:lnTo>
                    <a:pt x="73609" y="0"/>
                  </a:lnTo>
                  <a:close/>
                </a:path>
              </a:pathLst>
            </a:custGeom>
            <a:solidFill>
              <a:srgbClr val="B55827"/>
            </a:solidFill>
          </p:spPr>
          <p:txBody>
            <a:bodyPr wrap="square" lIns="0" tIns="0" rIns="0" bIns="0" rtlCol="0"/>
            <a:lstStyle/>
            <a:p>
              <a:endParaRPr/>
            </a:p>
          </p:txBody>
        </p:sp>
        <p:sp>
          <p:nvSpPr>
            <p:cNvPr id="562" name="bk object 617"/>
            <p:cNvSpPr/>
            <p:nvPr/>
          </p:nvSpPr>
          <p:spPr>
            <a:xfrm>
              <a:off x="2404178" y="3777567"/>
              <a:ext cx="34453" cy="43878"/>
            </a:xfrm>
            <a:custGeom>
              <a:avLst/>
              <a:gdLst/>
              <a:ahLst/>
              <a:cxnLst/>
              <a:rect l="l" t="t" r="r" b="b"/>
              <a:pathLst>
                <a:path w="127635" h="127635">
                  <a:moveTo>
                    <a:pt x="60319" y="0"/>
                  </a:moveTo>
                  <a:lnTo>
                    <a:pt x="22528" y="15161"/>
                  </a:lnTo>
                  <a:lnTo>
                    <a:pt x="1607" y="50846"/>
                  </a:lnTo>
                  <a:lnTo>
                    <a:pt x="0" y="65886"/>
                  </a:lnTo>
                  <a:lnTo>
                    <a:pt x="2105" y="79959"/>
                  </a:lnTo>
                  <a:lnTo>
                    <a:pt x="24695" y="113667"/>
                  </a:lnTo>
                  <a:lnTo>
                    <a:pt x="64763" y="127136"/>
                  </a:lnTo>
                  <a:lnTo>
                    <a:pt x="79069" y="125242"/>
                  </a:lnTo>
                  <a:lnTo>
                    <a:pt x="113417" y="103051"/>
                  </a:lnTo>
                  <a:lnTo>
                    <a:pt x="127173" y="63761"/>
                  </a:lnTo>
                  <a:lnTo>
                    <a:pt x="127055" y="59615"/>
                  </a:lnTo>
                  <a:lnTo>
                    <a:pt x="111616" y="22221"/>
                  </a:lnTo>
                  <a:lnTo>
                    <a:pt x="75585" y="1573"/>
                  </a:lnTo>
                  <a:lnTo>
                    <a:pt x="60319" y="0"/>
                  </a:lnTo>
                  <a:close/>
                </a:path>
              </a:pathLst>
            </a:custGeom>
            <a:solidFill>
              <a:srgbClr val="84C441"/>
            </a:solidFill>
          </p:spPr>
          <p:txBody>
            <a:bodyPr wrap="square" lIns="0" tIns="0" rIns="0" bIns="0" rtlCol="0"/>
            <a:lstStyle/>
            <a:p>
              <a:endParaRPr/>
            </a:p>
          </p:txBody>
        </p:sp>
        <p:sp>
          <p:nvSpPr>
            <p:cNvPr id="563" name="bk object 618"/>
            <p:cNvSpPr/>
            <p:nvPr/>
          </p:nvSpPr>
          <p:spPr>
            <a:xfrm>
              <a:off x="2413502" y="3802298"/>
              <a:ext cx="15427" cy="68545"/>
            </a:xfrm>
            <a:custGeom>
              <a:avLst/>
              <a:gdLst/>
              <a:ahLst/>
              <a:cxnLst/>
              <a:rect l="l" t="t" r="r" b="b"/>
              <a:pathLst>
                <a:path w="57150" h="199389">
                  <a:moveTo>
                    <a:pt x="2438" y="12585"/>
                  </a:moveTo>
                  <a:lnTo>
                    <a:pt x="0" y="15011"/>
                  </a:lnTo>
                  <a:lnTo>
                    <a:pt x="0" y="16967"/>
                  </a:lnTo>
                  <a:lnTo>
                    <a:pt x="25488" y="42633"/>
                  </a:lnTo>
                  <a:lnTo>
                    <a:pt x="24930" y="199059"/>
                  </a:lnTo>
                  <a:lnTo>
                    <a:pt x="31648" y="199072"/>
                  </a:lnTo>
                  <a:lnTo>
                    <a:pt x="32239" y="33858"/>
                  </a:lnTo>
                  <a:lnTo>
                    <a:pt x="25514" y="33858"/>
                  </a:lnTo>
                  <a:lnTo>
                    <a:pt x="4394" y="12598"/>
                  </a:lnTo>
                  <a:lnTo>
                    <a:pt x="2438" y="12585"/>
                  </a:lnTo>
                  <a:close/>
                </a:path>
                <a:path w="57150" h="199389">
                  <a:moveTo>
                    <a:pt x="54356" y="0"/>
                  </a:moveTo>
                  <a:lnTo>
                    <a:pt x="52387" y="0"/>
                  </a:lnTo>
                  <a:lnTo>
                    <a:pt x="24320" y="27863"/>
                  </a:lnTo>
                  <a:lnTo>
                    <a:pt x="24320" y="29819"/>
                  </a:lnTo>
                  <a:lnTo>
                    <a:pt x="25526" y="31038"/>
                  </a:lnTo>
                  <a:lnTo>
                    <a:pt x="25514" y="33858"/>
                  </a:lnTo>
                  <a:lnTo>
                    <a:pt x="32239" y="33858"/>
                  </a:lnTo>
                  <a:lnTo>
                    <a:pt x="32258" y="28727"/>
                  </a:lnTo>
                  <a:lnTo>
                    <a:pt x="56756" y="4394"/>
                  </a:lnTo>
                  <a:lnTo>
                    <a:pt x="56769" y="2438"/>
                  </a:lnTo>
                  <a:lnTo>
                    <a:pt x="54356" y="0"/>
                  </a:lnTo>
                  <a:close/>
                </a:path>
              </a:pathLst>
            </a:custGeom>
            <a:solidFill>
              <a:srgbClr val="B55827"/>
            </a:solidFill>
          </p:spPr>
          <p:txBody>
            <a:bodyPr wrap="square" lIns="0" tIns="0" rIns="0" bIns="0" rtlCol="0"/>
            <a:lstStyle/>
            <a:p>
              <a:endParaRPr/>
            </a:p>
          </p:txBody>
        </p:sp>
        <p:sp>
          <p:nvSpPr>
            <p:cNvPr id="564" name="bk object 619"/>
            <p:cNvSpPr/>
            <p:nvPr/>
          </p:nvSpPr>
          <p:spPr>
            <a:xfrm>
              <a:off x="2422111" y="3679500"/>
              <a:ext cx="70277" cy="89720"/>
            </a:xfrm>
            <a:custGeom>
              <a:avLst/>
              <a:gdLst/>
              <a:ahLst/>
              <a:cxnLst/>
              <a:rect l="l" t="t" r="r" b="b"/>
              <a:pathLst>
                <a:path w="260350" h="260985">
                  <a:moveTo>
                    <a:pt x="125003" y="0"/>
                  </a:moveTo>
                  <a:lnTo>
                    <a:pt x="85216" y="7854"/>
                  </a:lnTo>
                  <a:lnTo>
                    <a:pt x="50788" y="27543"/>
                  </a:lnTo>
                  <a:lnTo>
                    <a:pt x="23754" y="57709"/>
                  </a:lnTo>
                  <a:lnTo>
                    <a:pt x="6146" y="96996"/>
                  </a:lnTo>
                  <a:lnTo>
                    <a:pt x="0" y="144047"/>
                  </a:lnTo>
                  <a:lnTo>
                    <a:pt x="2208" y="157824"/>
                  </a:lnTo>
                  <a:lnTo>
                    <a:pt x="17148" y="195723"/>
                  </a:lnTo>
                  <a:lnTo>
                    <a:pt x="43200" y="226788"/>
                  </a:lnTo>
                  <a:lnTo>
                    <a:pt x="78612" y="248854"/>
                  </a:lnTo>
                  <a:lnTo>
                    <a:pt x="121634" y="259753"/>
                  </a:lnTo>
                  <a:lnTo>
                    <a:pt x="137364" y="260530"/>
                  </a:lnTo>
                  <a:lnTo>
                    <a:pt x="151761" y="258893"/>
                  </a:lnTo>
                  <a:lnTo>
                    <a:pt x="191506" y="245202"/>
                  </a:lnTo>
                  <a:lnTo>
                    <a:pt x="224245" y="220164"/>
                  </a:lnTo>
                  <a:lnTo>
                    <a:pt x="247614" y="186124"/>
                  </a:lnTo>
                  <a:lnTo>
                    <a:pt x="259253" y="145429"/>
                  </a:lnTo>
                  <a:lnTo>
                    <a:pt x="260118" y="130791"/>
                  </a:lnTo>
                  <a:lnTo>
                    <a:pt x="259611" y="118755"/>
                  </a:lnTo>
                  <a:lnTo>
                    <a:pt x="249278" y="78397"/>
                  </a:lnTo>
                  <a:lnTo>
                    <a:pt x="227109" y="44188"/>
                  </a:lnTo>
                  <a:lnTo>
                    <a:pt x="195060" y="18359"/>
                  </a:lnTo>
                  <a:lnTo>
                    <a:pt x="155088" y="3144"/>
                  </a:lnTo>
                  <a:lnTo>
                    <a:pt x="125003" y="0"/>
                  </a:lnTo>
                  <a:close/>
                </a:path>
              </a:pathLst>
            </a:custGeom>
            <a:solidFill>
              <a:srgbClr val="60A644"/>
            </a:solidFill>
          </p:spPr>
          <p:txBody>
            <a:bodyPr wrap="square" lIns="0" tIns="0" rIns="0" bIns="0" rtlCol="0"/>
            <a:lstStyle/>
            <a:p>
              <a:endParaRPr/>
            </a:p>
          </p:txBody>
        </p:sp>
        <p:sp>
          <p:nvSpPr>
            <p:cNvPr id="565" name="bk object 620"/>
            <p:cNvSpPr/>
            <p:nvPr/>
          </p:nvSpPr>
          <p:spPr>
            <a:xfrm>
              <a:off x="2441057" y="3730230"/>
              <a:ext cx="31539" cy="140365"/>
            </a:xfrm>
            <a:custGeom>
              <a:avLst/>
              <a:gdLst/>
              <a:ahLst/>
              <a:cxnLst/>
              <a:rect l="l" t="t" r="r" b="b"/>
              <a:pathLst>
                <a:path w="116839" h="408304">
                  <a:moveTo>
                    <a:pt x="5003" y="25819"/>
                  </a:moveTo>
                  <a:lnTo>
                    <a:pt x="12" y="30759"/>
                  </a:lnTo>
                  <a:lnTo>
                    <a:pt x="0" y="34785"/>
                  </a:lnTo>
                  <a:lnTo>
                    <a:pt x="52260" y="87414"/>
                  </a:lnTo>
                  <a:lnTo>
                    <a:pt x="51117" y="408101"/>
                  </a:lnTo>
                  <a:lnTo>
                    <a:pt x="64896" y="408152"/>
                  </a:lnTo>
                  <a:lnTo>
                    <a:pt x="66091" y="69418"/>
                  </a:lnTo>
                  <a:lnTo>
                    <a:pt x="52323" y="69418"/>
                  </a:lnTo>
                  <a:lnTo>
                    <a:pt x="9016" y="25831"/>
                  </a:lnTo>
                  <a:lnTo>
                    <a:pt x="5003" y="25819"/>
                  </a:lnTo>
                  <a:close/>
                </a:path>
                <a:path w="116839" h="408304">
                  <a:moveTo>
                    <a:pt x="111429" y="0"/>
                  </a:moveTo>
                  <a:lnTo>
                    <a:pt x="107403" y="0"/>
                  </a:lnTo>
                  <a:lnTo>
                    <a:pt x="49872" y="57111"/>
                  </a:lnTo>
                  <a:lnTo>
                    <a:pt x="49860" y="61137"/>
                  </a:lnTo>
                  <a:lnTo>
                    <a:pt x="52336" y="63627"/>
                  </a:lnTo>
                  <a:lnTo>
                    <a:pt x="52323" y="69418"/>
                  </a:lnTo>
                  <a:lnTo>
                    <a:pt x="66091" y="69418"/>
                  </a:lnTo>
                  <a:lnTo>
                    <a:pt x="66128" y="58902"/>
                  </a:lnTo>
                  <a:lnTo>
                    <a:pt x="116370" y="9017"/>
                  </a:lnTo>
                  <a:lnTo>
                    <a:pt x="116382" y="5003"/>
                  </a:lnTo>
                  <a:lnTo>
                    <a:pt x="111429" y="0"/>
                  </a:lnTo>
                  <a:close/>
                </a:path>
              </a:pathLst>
            </a:custGeom>
            <a:solidFill>
              <a:srgbClr val="B55827"/>
            </a:solidFill>
          </p:spPr>
          <p:txBody>
            <a:bodyPr wrap="square" lIns="0" tIns="0" rIns="0" bIns="0" rtlCol="0"/>
            <a:lstStyle/>
            <a:p>
              <a:endParaRPr/>
            </a:p>
          </p:txBody>
        </p:sp>
        <p:sp>
          <p:nvSpPr>
            <p:cNvPr id="566" name="bk object 621"/>
            <p:cNvSpPr/>
            <p:nvPr/>
          </p:nvSpPr>
          <p:spPr>
            <a:xfrm>
              <a:off x="2441886" y="3735058"/>
              <a:ext cx="50051" cy="63524"/>
            </a:xfrm>
            <a:custGeom>
              <a:avLst/>
              <a:gdLst/>
              <a:ahLst/>
              <a:cxnLst/>
              <a:rect l="l" t="t" r="r" b="b"/>
              <a:pathLst>
                <a:path w="185420" h="184785">
                  <a:moveTo>
                    <a:pt x="80476" y="0"/>
                  </a:moveTo>
                  <a:lnTo>
                    <a:pt x="42989" y="13891"/>
                  </a:lnTo>
                  <a:lnTo>
                    <a:pt x="15131" y="43083"/>
                  </a:lnTo>
                  <a:lnTo>
                    <a:pt x="971" y="84742"/>
                  </a:lnTo>
                  <a:lnTo>
                    <a:pt x="0" y="100909"/>
                  </a:lnTo>
                  <a:lnTo>
                    <a:pt x="2374" y="114666"/>
                  </a:lnTo>
                  <a:lnTo>
                    <a:pt x="20885" y="150685"/>
                  </a:lnTo>
                  <a:lnTo>
                    <a:pt x="53710" y="175477"/>
                  </a:lnTo>
                  <a:lnTo>
                    <a:pt x="97289" y="184735"/>
                  </a:lnTo>
                  <a:lnTo>
                    <a:pt x="111610" y="182868"/>
                  </a:lnTo>
                  <a:lnTo>
                    <a:pt x="149274" y="165386"/>
                  </a:lnTo>
                  <a:lnTo>
                    <a:pt x="175359" y="133680"/>
                  </a:lnTo>
                  <a:lnTo>
                    <a:pt x="185194" y="92380"/>
                  </a:lnTo>
                  <a:lnTo>
                    <a:pt x="185192" y="91325"/>
                  </a:lnTo>
                  <a:lnTo>
                    <a:pt x="176138" y="52587"/>
                  </a:lnTo>
                  <a:lnTo>
                    <a:pt x="151165" y="22057"/>
                  </a:lnTo>
                  <a:lnTo>
                    <a:pt x="112595" y="3632"/>
                  </a:lnTo>
                  <a:lnTo>
                    <a:pt x="80476" y="0"/>
                  </a:lnTo>
                  <a:close/>
                </a:path>
              </a:pathLst>
            </a:custGeom>
            <a:solidFill>
              <a:srgbClr val="84C441"/>
            </a:solidFill>
          </p:spPr>
          <p:txBody>
            <a:bodyPr wrap="square" lIns="0" tIns="0" rIns="0" bIns="0" rtlCol="0"/>
            <a:lstStyle/>
            <a:p>
              <a:endParaRPr/>
            </a:p>
          </p:txBody>
        </p:sp>
        <p:sp>
          <p:nvSpPr>
            <p:cNvPr id="567" name="bk object 622"/>
            <p:cNvSpPr/>
            <p:nvPr/>
          </p:nvSpPr>
          <p:spPr>
            <a:xfrm>
              <a:off x="2455391" y="3770920"/>
              <a:ext cx="22454" cy="99980"/>
            </a:xfrm>
            <a:custGeom>
              <a:avLst/>
              <a:gdLst/>
              <a:ahLst/>
              <a:cxnLst/>
              <a:rect l="l" t="t" r="r" b="b"/>
              <a:pathLst>
                <a:path w="83185" h="290829">
                  <a:moveTo>
                    <a:pt x="6426" y="18376"/>
                  </a:moveTo>
                  <a:lnTo>
                    <a:pt x="3555" y="18376"/>
                  </a:lnTo>
                  <a:lnTo>
                    <a:pt x="12" y="21894"/>
                  </a:lnTo>
                  <a:lnTo>
                    <a:pt x="0" y="24765"/>
                  </a:lnTo>
                  <a:lnTo>
                    <a:pt x="37198" y="62204"/>
                  </a:lnTo>
                  <a:lnTo>
                    <a:pt x="36385" y="290423"/>
                  </a:lnTo>
                  <a:lnTo>
                    <a:pt x="46189" y="290461"/>
                  </a:lnTo>
                  <a:lnTo>
                    <a:pt x="47039" y="49403"/>
                  </a:lnTo>
                  <a:lnTo>
                    <a:pt x="37236" y="49403"/>
                  </a:lnTo>
                  <a:lnTo>
                    <a:pt x="6426" y="18376"/>
                  </a:lnTo>
                  <a:close/>
                </a:path>
                <a:path w="83185" h="290829">
                  <a:moveTo>
                    <a:pt x="76441" y="0"/>
                  </a:moveTo>
                  <a:lnTo>
                    <a:pt x="35496" y="40652"/>
                  </a:lnTo>
                  <a:lnTo>
                    <a:pt x="35496" y="43510"/>
                  </a:lnTo>
                  <a:lnTo>
                    <a:pt x="37249" y="45275"/>
                  </a:lnTo>
                  <a:lnTo>
                    <a:pt x="37236" y="49403"/>
                  </a:lnTo>
                  <a:lnTo>
                    <a:pt x="47039" y="49403"/>
                  </a:lnTo>
                  <a:lnTo>
                    <a:pt x="47066" y="41922"/>
                  </a:lnTo>
                  <a:lnTo>
                    <a:pt x="82816" y="6426"/>
                  </a:lnTo>
                  <a:lnTo>
                    <a:pt x="82829" y="3556"/>
                  </a:lnTo>
                  <a:lnTo>
                    <a:pt x="79311" y="12"/>
                  </a:lnTo>
                  <a:lnTo>
                    <a:pt x="76441" y="0"/>
                  </a:lnTo>
                  <a:close/>
                </a:path>
              </a:pathLst>
            </a:custGeom>
            <a:solidFill>
              <a:srgbClr val="B55827"/>
            </a:solidFill>
          </p:spPr>
          <p:txBody>
            <a:bodyPr wrap="square" lIns="0" tIns="0" rIns="0" bIns="0" rtlCol="0"/>
            <a:lstStyle/>
            <a:p>
              <a:endParaRPr/>
            </a:p>
          </p:txBody>
        </p:sp>
        <p:sp>
          <p:nvSpPr>
            <p:cNvPr id="568" name="bk object 623"/>
            <p:cNvSpPr/>
            <p:nvPr/>
          </p:nvSpPr>
          <p:spPr>
            <a:xfrm>
              <a:off x="2463539" y="3871817"/>
              <a:ext cx="26054" cy="0"/>
            </a:xfrm>
            <a:custGeom>
              <a:avLst/>
              <a:gdLst/>
              <a:ahLst/>
              <a:cxnLst/>
              <a:rect l="l" t="t" r="r" b="b"/>
              <a:pathLst>
                <a:path w="96520">
                  <a:moveTo>
                    <a:pt x="0" y="0"/>
                  </a:moveTo>
                  <a:lnTo>
                    <a:pt x="96050" y="0"/>
                  </a:lnTo>
                </a:path>
              </a:pathLst>
            </a:custGeom>
            <a:ln w="30632">
              <a:solidFill>
                <a:srgbClr val="C6D6DC"/>
              </a:solidFill>
            </a:ln>
          </p:spPr>
          <p:txBody>
            <a:bodyPr wrap="square" lIns="0" tIns="0" rIns="0" bIns="0" rtlCol="0"/>
            <a:lstStyle/>
            <a:p>
              <a:endParaRPr/>
            </a:p>
          </p:txBody>
        </p:sp>
        <p:sp>
          <p:nvSpPr>
            <p:cNvPr id="569" name="bk object 626"/>
            <p:cNvSpPr/>
            <p:nvPr/>
          </p:nvSpPr>
          <p:spPr>
            <a:xfrm>
              <a:off x="1771163" y="3785791"/>
              <a:ext cx="125913" cy="91593"/>
            </a:xfrm>
            <a:prstGeom prst="rect">
              <a:avLst/>
            </a:prstGeom>
            <a:blipFill>
              <a:blip r:embed="rId8" cstate="print"/>
              <a:stretch>
                <a:fillRect/>
              </a:stretch>
            </a:blipFill>
          </p:spPr>
          <p:txBody>
            <a:bodyPr wrap="square" lIns="0" tIns="0" rIns="0" bIns="0" rtlCol="0"/>
            <a:lstStyle/>
            <a:p>
              <a:endParaRPr/>
            </a:p>
          </p:txBody>
        </p:sp>
      </p:grpSp>
      <p:sp>
        <p:nvSpPr>
          <p:cNvPr id="570" name="TextBox 569"/>
          <p:cNvSpPr txBox="1"/>
          <p:nvPr/>
        </p:nvSpPr>
        <p:spPr>
          <a:xfrm>
            <a:off x="933784" y="3946459"/>
            <a:ext cx="1715304" cy="302955"/>
          </a:xfrm>
          <a:prstGeom prst="roundRect">
            <a:avLst>
              <a:gd name="adj" fmla="val 50000"/>
            </a:avLst>
          </a:prstGeom>
          <a:gradFill flip="none" rotWithShape="1">
            <a:gsLst>
              <a:gs pos="0">
                <a:schemeClr val="accent1">
                  <a:lumMod val="89000"/>
                  <a:alpha val="45000"/>
                </a:schemeClr>
              </a:gs>
              <a:gs pos="23000">
                <a:schemeClr val="accent1">
                  <a:lumMod val="89000"/>
                </a:schemeClr>
              </a:gs>
              <a:gs pos="69000">
                <a:schemeClr val="accent1">
                  <a:lumMod val="75000"/>
                </a:schemeClr>
              </a:gs>
              <a:gs pos="97000">
                <a:schemeClr val="accent1">
                  <a:lumMod val="70000"/>
                  <a:alpha val="60000"/>
                </a:schemeClr>
              </a:gs>
            </a:gsLst>
            <a:path path="circle">
              <a:fillToRect l="50000" t="50000" r="50000" b="50000"/>
            </a:path>
            <a:tileRect/>
          </a:gradFill>
          <a:effectLst>
            <a:outerShdw blurRad="50800" dist="38100" dir="2700000" algn="tl" rotWithShape="0">
              <a:prstClr val="black">
                <a:alpha val="40000"/>
              </a:prstClr>
            </a:outerShdw>
          </a:effectLst>
        </p:spPr>
        <p:txBody>
          <a:bodyPr wrap="square" lIns="0" tIns="0" rIns="0" bIns="0" rtlCol="0" anchor="ctr">
            <a:spAutoFit/>
          </a:bodyPr>
          <a:lstStyle/>
          <a:p>
            <a:pPr algn="ctr"/>
            <a:r>
              <a:rPr lang="en-US" sz="1400" b="1" smtClean="0">
                <a:solidFill>
                  <a:schemeClr val="bg1"/>
                </a:solidFill>
                <a:effectLst>
                  <a:innerShdw blurRad="63500" dist="25400" dir="13500000">
                    <a:prstClr val="black">
                      <a:alpha val="50000"/>
                    </a:prstClr>
                  </a:innerShdw>
                </a:effectLst>
              </a:rPr>
              <a:t>Smart  Transportation</a:t>
            </a:r>
            <a:endParaRPr lang="en-US" sz="1400" b="1" dirty="0">
              <a:solidFill>
                <a:schemeClr val="bg1"/>
              </a:solidFill>
              <a:effectLst>
                <a:innerShdw blurRad="63500" dist="25400" dir="13500000">
                  <a:prstClr val="black">
                    <a:alpha val="50000"/>
                  </a:prstClr>
                </a:innerShdw>
              </a:effectLst>
            </a:endParaRPr>
          </a:p>
        </p:txBody>
      </p:sp>
      <p:sp>
        <p:nvSpPr>
          <p:cNvPr id="26" name="TextBox 25"/>
          <p:cNvSpPr txBox="1"/>
          <p:nvPr/>
        </p:nvSpPr>
        <p:spPr>
          <a:xfrm>
            <a:off x="98867" y="2923059"/>
            <a:ext cx="1405801" cy="302955"/>
          </a:xfrm>
          <a:prstGeom prst="roundRect">
            <a:avLst>
              <a:gd name="adj" fmla="val 50000"/>
            </a:avLst>
          </a:prstGeom>
          <a:gradFill flip="none" rotWithShape="1">
            <a:gsLst>
              <a:gs pos="0">
                <a:schemeClr val="accent1">
                  <a:lumMod val="89000"/>
                  <a:alpha val="45000"/>
                </a:schemeClr>
              </a:gs>
              <a:gs pos="23000">
                <a:schemeClr val="accent1">
                  <a:lumMod val="89000"/>
                </a:schemeClr>
              </a:gs>
              <a:gs pos="69000">
                <a:schemeClr val="accent1">
                  <a:lumMod val="75000"/>
                </a:schemeClr>
              </a:gs>
              <a:gs pos="97000">
                <a:schemeClr val="accent1">
                  <a:lumMod val="70000"/>
                  <a:alpha val="60000"/>
                </a:schemeClr>
              </a:gs>
            </a:gsLst>
            <a:path path="circle">
              <a:fillToRect l="50000" t="50000" r="50000" b="50000"/>
            </a:path>
            <a:tileRect/>
          </a:gradFill>
          <a:effectLst>
            <a:outerShdw blurRad="50800" dist="38100" dir="2700000" algn="tl" rotWithShape="0">
              <a:prstClr val="black">
                <a:alpha val="40000"/>
              </a:prstClr>
            </a:outerShdw>
          </a:effectLst>
        </p:spPr>
        <p:txBody>
          <a:bodyPr wrap="square" lIns="0" tIns="0" rIns="0" bIns="0" rtlCol="0" anchor="ctr">
            <a:spAutoFit/>
          </a:bodyPr>
          <a:lstStyle/>
          <a:p>
            <a:pPr algn="ctr"/>
            <a:r>
              <a:rPr lang="en-US" sz="1400" b="1" dirty="0" smtClean="0">
                <a:solidFill>
                  <a:schemeClr val="bg1"/>
                </a:solidFill>
                <a:effectLst>
                  <a:innerShdw blurRad="63500" dist="25400" dir="13500000">
                    <a:prstClr val="black">
                      <a:alpha val="50000"/>
                    </a:prstClr>
                  </a:innerShdw>
                </a:effectLst>
              </a:rPr>
              <a:t>Smart Facilities</a:t>
            </a:r>
            <a:endParaRPr lang="en-US" sz="1400" b="1" dirty="0">
              <a:solidFill>
                <a:schemeClr val="bg1"/>
              </a:solidFill>
              <a:effectLst>
                <a:innerShdw blurRad="63500" dist="25400" dir="13500000">
                  <a:prstClr val="black">
                    <a:alpha val="50000"/>
                  </a:prstClr>
                </a:innerShdw>
              </a:effectLst>
            </a:endParaRPr>
          </a:p>
        </p:txBody>
      </p:sp>
      <p:grpSp>
        <p:nvGrpSpPr>
          <p:cNvPr id="571" name="Group 570"/>
          <p:cNvGrpSpPr/>
          <p:nvPr/>
        </p:nvGrpSpPr>
        <p:grpSpPr>
          <a:xfrm>
            <a:off x="7756636" y="1326381"/>
            <a:ext cx="327420" cy="484063"/>
            <a:chOff x="1684944" y="4054456"/>
            <a:chExt cx="376593" cy="556761"/>
          </a:xfrm>
        </p:grpSpPr>
        <p:sp>
          <p:nvSpPr>
            <p:cNvPr id="572" name="bk object 451"/>
            <p:cNvSpPr/>
            <p:nvPr/>
          </p:nvSpPr>
          <p:spPr>
            <a:xfrm>
              <a:off x="1684944" y="4229721"/>
              <a:ext cx="178435" cy="177800"/>
            </a:xfrm>
            <a:custGeom>
              <a:avLst/>
              <a:gdLst/>
              <a:ahLst/>
              <a:cxnLst/>
              <a:rect l="l" t="t" r="r" b="b"/>
              <a:pathLst>
                <a:path w="178434" h="177800">
                  <a:moveTo>
                    <a:pt x="80442" y="0"/>
                  </a:moveTo>
                  <a:lnTo>
                    <a:pt x="42987" y="12652"/>
                  </a:lnTo>
                  <a:lnTo>
                    <a:pt x="15065" y="41291"/>
                  </a:lnTo>
                  <a:lnTo>
                    <a:pt x="919" y="83289"/>
                  </a:lnTo>
                  <a:lnTo>
                    <a:pt x="0" y="99804"/>
                  </a:lnTo>
                  <a:lnTo>
                    <a:pt x="2597" y="112720"/>
                  </a:lnTo>
                  <a:lnTo>
                    <a:pt x="21534" y="146390"/>
                  </a:lnTo>
                  <a:lnTo>
                    <a:pt x="55558" y="169279"/>
                  </a:lnTo>
                  <a:lnTo>
                    <a:pt x="102571" y="177321"/>
                  </a:lnTo>
                  <a:lnTo>
                    <a:pt x="116393" y="174023"/>
                  </a:lnTo>
                  <a:lnTo>
                    <a:pt x="151577" y="152561"/>
                  </a:lnTo>
                  <a:lnTo>
                    <a:pt x="173431" y="117627"/>
                  </a:lnTo>
                  <a:lnTo>
                    <a:pt x="178114" y="89319"/>
                  </a:lnTo>
                  <a:lnTo>
                    <a:pt x="177902" y="82794"/>
                  </a:lnTo>
                  <a:lnTo>
                    <a:pt x="165913" y="44439"/>
                  </a:lnTo>
                  <a:lnTo>
                    <a:pt x="137759" y="15711"/>
                  </a:lnTo>
                  <a:lnTo>
                    <a:pt x="96545" y="1017"/>
                  </a:lnTo>
                  <a:lnTo>
                    <a:pt x="80442" y="0"/>
                  </a:lnTo>
                  <a:close/>
                </a:path>
              </a:pathLst>
            </a:custGeom>
            <a:solidFill>
              <a:srgbClr val="60A644"/>
            </a:solidFill>
          </p:spPr>
          <p:txBody>
            <a:bodyPr wrap="square" lIns="0" tIns="0" rIns="0" bIns="0" rtlCol="0"/>
            <a:lstStyle/>
            <a:p>
              <a:endParaRPr/>
            </a:p>
          </p:txBody>
        </p:sp>
        <p:sp>
          <p:nvSpPr>
            <p:cNvPr id="573" name="bk object 452"/>
            <p:cNvSpPr/>
            <p:nvPr/>
          </p:nvSpPr>
          <p:spPr>
            <a:xfrm>
              <a:off x="1732896" y="4330534"/>
              <a:ext cx="80010" cy="280035"/>
            </a:xfrm>
            <a:custGeom>
              <a:avLst/>
              <a:gdLst/>
              <a:ahLst/>
              <a:cxnLst/>
              <a:rect l="l" t="t" r="r" b="b"/>
              <a:pathLst>
                <a:path w="80009" h="280035">
                  <a:moveTo>
                    <a:pt x="3416" y="17691"/>
                  </a:moveTo>
                  <a:lnTo>
                    <a:pt x="0" y="21094"/>
                  </a:lnTo>
                  <a:lnTo>
                    <a:pt x="0" y="23850"/>
                  </a:lnTo>
                  <a:lnTo>
                    <a:pt x="35813" y="59918"/>
                  </a:lnTo>
                  <a:lnTo>
                    <a:pt x="35026" y="279717"/>
                  </a:lnTo>
                  <a:lnTo>
                    <a:pt x="44475" y="279742"/>
                  </a:lnTo>
                  <a:lnTo>
                    <a:pt x="45300" y="47586"/>
                  </a:lnTo>
                  <a:lnTo>
                    <a:pt x="35852" y="47586"/>
                  </a:lnTo>
                  <a:lnTo>
                    <a:pt x="6172" y="17703"/>
                  </a:lnTo>
                  <a:lnTo>
                    <a:pt x="3416" y="17691"/>
                  </a:lnTo>
                  <a:close/>
                </a:path>
                <a:path w="80009" h="280035">
                  <a:moveTo>
                    <a:pt x="73609" y="0"/>
                  </a:moveTo>
                  <a:lnTo>
                    <a:pt x="34175" y="39154"/>
                  </a:lnTo>
                  <a:lnTo>
                    <a:pt x="34175" y="41897"/>
                  </a:lnTo>
                  <a:lnTo>
                    <a:pt x="35864" y="43611"/>
                  </a:lnTo>
                  <a:lnTo>
                    <a:pt x="35852" y="47586"/>
                  </a:lnTo>
                  <a:lnTo>
                    <a:pt x="45300" y="47586"/>
                  </a:lnTo>
                  <a:lnTo>
                    <a:pt x="45326" y="40373"/>
                  </a:lnTo>
                  <a:lnTo>
                    <a:pt x="79755" y="6184"/>
                  </a:lnTo>
                  <a:lnTo>
                    <a:pt x="79755" y="3428"/>
                  </a:lnTo>
                  <a:lnTo>
                    <a:pt x="76365" y="12"/>
                  </a:lnTo>
                  <a:lnTo>
                    <a:pt x="73609" y="0"/>
                  </a:lnTo>
                  <a:close/>
                </a:path>
              </a:pathLst>
            </a:custGeom>
            <a:solidFill>
              <a:srgbClr val="B55827"/>
            </a:solidFill>
          </p:spPr>
          <p:txBody>
            <a:bodyPr wrap="square" lIns="0" tIns="0" rIns="0" bIns="0" rtlCol="0"/>
            <a:lstStyle/>
            <a:p>
              <a:endParaRPr/>
            </a:p>
          </p:txBody>
        </p:sp>
        <p:sp>
          <p:nvSpPr>
            <p:cNvPr id="574" name="bk object 453"/>
            <p:cNvSpPr/>
            <p:nvPr/>
          </p:nvSpPr>
          <p:spPr>
            <a:xfrm>
              <a:off x="1734754" y="4339721"/>
              <a:ext cx="127635" cy="127635"/>
            </a:xfrm>
            <a:custGeom>
              <a:avLst/>
              <a:gdLst/>
              <a:ahLst/>
              <a:cxnLst/>
              <a:rect l="l" t="t" r="r" b="b"/>
              <a:pathLst>
                <a:path w="127634" h="127635">
                  <a:moveTo>
                    <a:pt x="60317" y="0"/>
                  </a:moveTo>
                  <a:lnTo>
                    <a:pt x="22530" y="15158"/>
                  </a:lnTo>
                  <a:lnTo>
                    <a:pt x="1607" y="50845"/>
                  </a:lnTo>
                  <a:lnTo>
                    <a:pt x="0" y="65887"/>
                  </a:lnTo>
                  <a:lnTo>
                    <a:pt x="2104" y="79959"/>
                  </a:lnTo>
                  <a:lnTo>
                    <a:pt x="24690" y="113668"/>
                  </a:lnTo>
                  <a:lnTo>
                    <a:pt x="64763" y="127137"/>
                  </a:lnTo>
                  <a:lnTo>
                    <a:pt x="79068" y="125242"/>
                  </a:lnTo>
                  <a:lnTo>
                    <a:pt x="113412" y="103052"/>
                  </a:lnTo>
                  <a:lnTo>
                    <a:pt x="127173" y="63762"/>
                  </a:lnTo>
                  <a:lnTo>
                    <a:pt x="127055" y="59614"/>
                  </a:lnTo>
                  <a:lnTo>
                    <a:pt x="111611" y="22220"/>
                  </a:lnTo>
                  <a:lnTo>
                    <a:pt x="75580" y="1573"/>
                  </a:lnTo>
                  <a:lnTo>
                    <a:pt x="60317" y="0"/>
                  </a:lnTo>
                  <a:close/>
                </a:path>
              </a:pathLst>
            </a:custGeom>
            <a:solidFill>
              <a:srgbClr val="84C441"/>
            </a:solidFill>
          </p:spPr>
          <p:txBody>
            <a:bodyPr wrap="square" lIns="0" tIns="0" rIns="0" bIns="0" rtlCol="0"/>
            <a:lstStyle/>
            <a:p>
              <a:endParaRPr/>
            </a:p>
          </p:txBody>
        </p:sp>
        <p:sp>
          <p:nvSpPr>
            <p:cNvPr id="575" name="bk object 454"/>
            <p:cNvSpPr/>
            <p:nvPr/>
          </p:nvSpPr>
          <p:spPr>
            <a:xfrm>
              <a:off x="1769281" y="4411662"/>
              <a:ext cx="57150" cy="199390"/>
            </a:xfrm>
            <a:custGeom>
              <a:avLst/>
              <a:gdLst/>
              <a:ahLst/>
              <a:cxnLst/>
              <a:rect l="l" t="t" r="r" b="b"/>
              <a:pathLst>
                <a:path w="57150" h="199389">
                  <a:moveTo>
                    <a:pt x="2438" y="12585"/>
                  </a:moveTo>
                  <a:lnTo>
                    <a:pt x="12" y="15011"/>
                  </a:lnTo>
                  <a:lnTo>
                    <a:pt x="0" y="16967"/>
                  </a:lnTo>
                  <a:lnTo>
                    <a:pt x="25488" y="42633"/>
                  </a:lnTo>
                  <a:lnTo>
                    <a:pt x="24942" y="199059"/>
                  </a:lnTo>
                  <a:lnTo>
                    <a:pt x="31661" y="199072"/>
                  </a:lnTo>
                  <a:lnTo>
                    <a:pt x="32240" y="33858"/>
                  </a:lnTo>
                  <a:lnTo>
                    <a:pt x="25526" y="33858"/>
                  </a:lnTo>
                  <a:lnTo>
                    <a:pt x="4406" y="12598"/>
                  </a:lnTo>
                  <a:lnTo>
                    <a:pt x="2438" y="12585"/>
                  </a:lnTo>
                  <a:close/>
                </a:path>
                <a:path w="57150" h="199389">
                  <a:moveTo>
                    <a:pt x="54356" y="0"/>
                  </a:moveTo>
                  <a:lnTo>
                    <a:pt x="52387" y="0"/>
                  </a:lnTo>
                  <a:lnTo>
                    <a:pt x="24333" y="27863"/>
                  </a:lnTo>
                  <a:lnTo>
                    <a:pt x="24320" y="29819"/>
                  </a:lnTo>
                  <a:lnTo>
                    <a:pt x="25526" y="31038"/>
                  </a:lnTo>
                  <a:lnTo>
                    <a:pt x="25526" y="33858"/>
                  </a:lnTo>
                  <a:lnTo>
                    <a:pt x="32240" y="33858"/>
                  </a:lnTo>
                  <a:lnTo>
                    <a:pt x="32258" y="28727"/>
                  </a:lnTo>
                  <a:lnTo>
                    <a:pt x="56769" y="4394"/>
                  </a:lnTo>
                  <a:lnTo>
                    <a:pt x="56769" y="2438"/>
                  </a:lnTo>
                  <a:lnTo>
                    <a:pt x="54356" y="0"/>
                  </a:lnTo>
                  <a:close/>
                </a:path>
              </a:pathLst>
            </a:custGeom>
            <a:solidFill>
              <a:srgbClr val="B55827"/>
            </a:solidFill>
          </p:spPr>
          <p:txBody>
            <a:bodyPr wrap="square" lIns="0" tIns="0" rIns="0" bIns="0" rtlCol="0"/>
            <a:lstStyle/>
            <a:p>
              <a:endParaRPr/>
            </a:p>
          </p:txBody>
        </p:sp>
        <p:sp>
          <p:nvSpPr>
            <p:cNvPr id="576" name="bk object 455"/>
            <p:cNvSpPr/>
            <p:nvPr/>
          </p:nvSpPr>
          <p:spPr>
            <a:xfrm>
              <a:off x="1801187" y="4054456"/>
              <a:ext cx="260350" cy="260985"/>
            </a:xfrm>
            <a:custGeom>
              <a:avLst/>
              <a:gdLst/>
              <a:ahLst/>
              <a:cxnLst/>
              <a:rect l="l" t="t" r="r" b="b"/>
              <a:pathLst>
                <a:path w="260350" h="260985">
                  <a:moveTo>
                    <a:pt x="125003" y="0"/>
                  </a:moveTo>
                  <a:lnTo>
                    <a:pt x="85216" y="7854"/>
                  </a:lnTo>
                  <a:lnTo>
                    <a:pt x="50788" y="27543"/>
                  </a:lnTo>
                  <a:lnTo>
                    <a:pt x="23754" y="57709"/>
                  </a:lnTo>
                  <a:lnTo>
                    <a:pt x="6146" y="96996"/>
                  </a:lnTo>
                  <a:lnTo>
                    <a:pt x="0" y="144047"/>
                  </a:lnTo>
                  <a:lnTo>
                    <a:pt x="2208" y="157824"/>
                  </a:lnTo>
                  <a:lnTo>
                    <a:pt x="17148" y="195723"/>
                  </a:lnTo>
                  <a:lnTo>
                    <a:pt x="43200" y="226788"/>
                  </a:lnTo>
                  <a:lnTo>
                    <a:pt x="78612" y="248854"/>
                  </a:lnTo>
                  <a:lnTo>
                    <a:pt x="121634" y="259753"/>
                  </a:lnTo>
                  <a:lnTo>
                    <a:pt x="137364" y="260530"/>
                  </a:lnTo>
                  <a:lnTo>
                    <a:pt x="151761" y="258893"/>
                  </a:lnTo>
                  <a:lnTo>
                    <a:pt x="191506" y="245202"/>
                  </a:lnTo>
                  <a:lnTo>
                    <a:pt x="224245" y="220164"/>
                  </a:lnTo>
                  <a:lnTo>
                    <a:pt x="247614" y="186124"/>
                  </a:lnTo>
                  <a:lnTo>
                    <a:pt x="259253" y="145429"/>
                  </a:lnTo>
                  <a:lnTo>
                    <a:pt x="260118" y="130791"/>
                  </a:lnTo>
                  <a:lnTo>
                    <a:pt x="259611" y="118755"/>
                  </a:lnTo>
                  <a:lnTo>
                    <a:pt x="249278" y="78397"/>
                  </a:lnTo>
                  <a:lnTo>
                    <a:pt x="227109" y="44188"/>
                  </a:lnTo>
                  <a:lnTo>
                    <a:pt x="195060" y="18359"/>
                  </a:lnTo>
                  <a:lnTo>
                    <a:pt x="155088" y="3144"/>
                  </a:lnTo>
                  <a:lnTo>
                    <a:pt x="125003" y="0"/>
                  </a:lnTo>
                  <a:close/>
                </a:path>
              </a:pathLst>
            </a:custGeom>
            <a:solidFill>
              <a:srgbClr val="60A644"/>
            </a:solidFill>
          </p:spPr>
          <p:txBody>
            <a:bodyPr wrap="square" lIns="0" tIns="0" rIns="0" bIns="0" rtlCol="0"/>
            <a:lstStyle/>
            <a:p>
              <a:endParaRPr/>
            </a:p>
          </p:txBody>
        </p:sp>
        <p:sp>
          <p:nvSpPr>
            <p:cNvPr id="577" name="bk object 456"/>
            <p:cNvSpPr/>
            <p:nvPr/>
          </p:nvSpPr>
          <p:spPr>
            <a:xfrm>
              <a:off x="1871377" y="4202023"/>
              <a:ext cx="116839" cy="408305"/>
            </a:xfrm>
            <a:custGeom>
              <a:avLst/>
              <a:gdLst/>
              <a:ahLst/>
              <a:cxnLst/>
              <a:rect l="l" t="t" r="r" b="b"/>
              <a:pathLst>
                <a:path w="116840" h="408304">
                  <a:moveTo>
                    <a:pt x="5003" y="25819"/>
                  </a:moveTo>
                  <a:lnTo>
                    <a:pt x="12" y="30759"/>
                  </a:lnTo>
                  <a:lnTo>
                    <a:pt x="0" y="34785"/>
                  </a:lnTo>
                  <a:lnTo>
                    <a:pt x="52247" y="87414"/>
                  </a:lnTo>
                  <a:lnTo>
                    <a:pt x="51117" y="408101"/>
                  </a:lnTo>
                  <a:lnTo>
                    <a:pt x="64897" y="408152"/>
                  </a:lnTo>
                  <a:lnTo>
                    <a:pt x="66091" y="69418"/>
                  </a:lnTo>
                  <a:lnTo>
                    <a:pt x="52311" y="69418"/>
                  </a:lnTo>
                  <a:lnTo>
                    <a:pt x="9017" y="25831"/>
                  </a:lnTo>
                  <a:lnTo>
                    <a:pt x="5003" y="25819"/>
                  </a:lnTo>
                  <a:close/>
                </a:path>
                <a:path w="116840" h="408304">
                  <a:moveTo>
                    <a:pt x="111429" y="0"/>
                  </a:moveTo>
                  <a:lnTo>
                    <a:pt x="107403" y="0"/>
                  </a:lnTo>
                  <a:lnTo>
                    <a:pt x="49872" y="57111"/>
                  </a:lnTo>
                  <a:lnTo>
                    <a:pt x="49860" y="61137"/>
                  </a:lnTo>
                  <a:lnTo>
                    <a:pt x="52336" y="63627"/>
                  </a:lnTo>
                  <a:lnTo>
                    <a:pt x="52311" y="69418"/>
                  </a:lnTo>
                  <a:lnTo>
                    <a:pt x="66091" y="69418"/>
                  </a:lnTo>
                  <a:lnTo>
                    <a:pt x="66128" y="58902"/>
                  </a:lnTo>
                  <a:lnTo>
                    <a:pt x="116370" y="9017"/>
                  </a:lnTo>
                  <a:lnTo>
                    <a:pt x="116382" y="5003"/>
                  </a:lnTo>
                  <a:lnTo>
                    <a:pt x="111429" y="0"/>
                  </a:lnTo>
                  <a:close/>
                </a:path>
              </a:pathLst>
            </a:custGeom>
            <a:solidFill>
              <a:srgbClr val="B55827"/>
            </a:solidFill>
          </p:spPr>
          <p:txBody>
            <a:bodyPr wrap="square" lIns="0" tIns="0" rIns="0" bIns="0" rtlCol="0"/>
            <a:lstStyle/>
            <a:p>
              <a:endParaRPr/>
            </a:p>
          </p:txBody>
        </p:sp>
        <p:sp>
          <p:nvSpPr>
            <p:cNvPr id="578" name="bk object 457"/>
            <p:cNvSpPr/>
            <p:nvPr/>
          </p:nvSpPr>
          <p:spPr>
            <a:xfrm>
              <a:off x="1874434" y="4216069"/>
              <a:ext cx="185420" cy="184785"/>
            </a:xfrm>
            <a:custGeom>
              <a:avLst/>
              <a:gdLst/>
              <a:ahLst/>
              <a:cxnLst/>
              <a:rect l="l" t="t" r="r" b="b"/>
              <a:pathLst>
                <a:path w="185420" h="184785">
                  <a:moveTo>
                    <a:pt x="80476" y="0"/>
                  </a:moveTo>
                  <a:lnTo>
                    <a:pt x="42989" y="13891"/>
                  </a:lnTo>
                  <a:lnTo>
                    <a:pt x="15131" y="43083"/>
                  </a:lnTo>
                  <a:lnTo>
                    <a:pt x="971" y="84742"/>
                  </a:lnTo>
                  <a:lnTo>
                    <a:pt x="0" y="100909"/>
                  </a:lnTo>
                  <a:lnTo>
                    <a:pt x="2374" y="114666"/>
                  </a:lnTo>
                  <a:lnTo>
                    <a:pt x="20885" y="150685"/>
                  </a:lnTo>
                  <a:lnTo>
                    <a:pt x="53710" y="175477"/>
                  </a:lnTo>
                  <a:lnTo>
                    <a:pt x="97289" y="184735"/>
                  </a:lnTo>
                  <a:lnTo>
                    <a:pt x="111610" y="182868"/>
                  </a:lnTo>
                  <a:lnTo>
                    <a:pt x="149274" y="165386"/>
                  </a:lnTo>
                  <a:lnTo>
                    <a:pt x="175359" y="133680"/>
                  </a:lnTo>
                  <a:lnTo>
                    <a:pt x="185194" y="92380"/>
                  </a:lnTo>
                  <a:lnTo>
                    <a:pt x="185192" y="91325"/>
                  </a:lnTo>
                  <a:lnTo>
                    <a:pt x="176138" y="52587"/>
                  </a:lnTo>
                  <a:lnTo>
                    <a:pt x="151165" y="22057"/>
                  </a:lnTo>
                  <a:lnTo>
                    <a:pt x="112595" y="3632"/>
                  </a:lnTo>
                  <a:lnTo>
                    <a:pt x="80476" y="0"/>
                  </a:lnTo>
                  <a:close/>
                </a:path>
              </a:pathLst>
            </a:custGeom>
            <a:solidFill>
              <a:srgbClr val="84C441"/>
            </a:solidFill>
          </p:spPr>
          <p:txBody>
            <a:bodyPr wrap="square" lIns="0" tIns="0" rIns="0" bIns="0" rtlCol="0"/>
            <a:lstStyle/>
            <a:p>
              <a:endParaRPr/>
            </a:p>
          </p:txBody>
        </p:sp>
        <p:sp>
          <p:nvSpPr>
            <p:cNvPr id="579" name="bk object 458"/>
            <p:cNvSpPr/>
            <p:nvPr/>
          </p:nvSpPr>
          <p:spPr>
            <a:xfrm>
              <a:off x="1924475" y="4320387"/>
              <a:ext cx="83185" cy="290830"/>
            </a:xfrm>
            <a:custGeom>
              <a:avLst/>
              <a:gdLst/>
              <a:ahLst/>
              <a:cxnLst/>
              <a:rect l="l" t="t" r="r" b="b"/>
              <a:pathLst>
                <a:path w="83184" h="290829">
                  <a:moveTo>
                    <a:pt x="6426" y="18376"/>
                  </a:moveTo>
                  <a:lnTo>
                    <a:pt x="3556" y="18376"/>
                  </a:lnTo>
                  <a:lnTo>
                    <a:pt x="12" y="21894"/>
                  </a:lnTo>
                  <a:lnTo>
                    <a:pt x="0" y="24765"/>
                  </a:lnTo>
                  <a:lnTo>
                    <a:pt x="37198" y="62204"/>
                  </a:lnTo>
                  <a:lnTo>
                    <a:pt x="36385" y="290423"/>
                  </a:lnTo>
                  <a:lnTo>
                    <a:pt x="46189" y="290461"/>
                  </a:lnTo>
                  <a:lnTo>
                    <a:pt x="47039" y="49403"/>
                  </a:lnTo>
                  <a:lnTo>
                    <a:pt x="37236" y="49403"/>
                  </a:lnTo>
                  <a:lnTo>
                    <a:pt x="6426" y="18376"/>
                  </a:lnTo>
                  <a:close/>
                </a:path>
                <a:path w="83184" h="290829">
                  <a:moveTo>
                    <a:pt x="76441" y="0"/>
                  </a:moveTo>
                  <a:lnTo>
                    <a:pt x="35496" y="40652"/>
                  </a:lnTo>
                  <a:lnTo>
                    <a:pt x="35483" y="43510"/>
                  </a:lnTo>
                  <a:lnTo>
                    <a:pt x="37249" y="45275"/>
                  </a:lnTo>
                  <a:lnTo>
                    <a:pt x="37236" y="49403"/>
                  </a:lnTo>
                  <a:lnTo>
                    <a:pt x="47039" y="49403"/>
                  </a:lnTo>
                  <a:lnTo>
                    <a:pt x="47066" y="41922"/>
                  </a:lnTo>
                  <a:lnTo>
                    <a:pt x="82816" y="6426"/>
                  </a:lnTo>
                  <a:lnTo>
                    <a:pt x="82829" y="3556"/>
                  </a:lnTo>
                  <a:lnTo>
                    <a:pt x="79298" y="12"/>
                  </a:lnTo>
                  <a:lnTo>
                    <a:pt x="76441" y="0"/>
                  </a:lnTo>
                  <a:close/>
                </a:path>
              </a:pathLst>
            </a:custGeom>
            <a:solidFill>
              <a:srgbClr val="B55827"/>
            </a:solidFill>
          </p:spPr>
          <p:txBody>
            <a:bodyPr wrap="square" lIns="0" tIns="0" rIns="0" bIns="0" rtlCol="0"/>
            <a:lstStyle/>
            <a:p>
              <a:endParaRPr/>
            </a:p>
          </p:txBody>
        </p:sp>
      </p:grpSp>
      <p:grpSp>
        <p:nvGrpSpPr>
          <p:cNvPr id="580" name="Group 579"/>
          <p:cNvGrpSpPr/>
          <p:nvPr/>
        </p:nvGrpSpPr>
        <p:grpSpPr>
          <a:xfrm flipH="1">
            <a:off x="6847206" y="949570"/>
            <a:ext cx="363308" cy="537120"/>
            <a:chOff x="1684944" y="4054456"/>
            <a:chExt cx="376593" cy="556761"/>
          </a:xfrm>
        </p:grpSpPr>
        <p:sp>
          <p:nvSpPr>
            <p:cNvPr id="581" name="bk object 451"/>
            <p:cNvSpPr/>
            <p:nvPr/>
          </p:nvSpPr>
          <p:spPr>
            <a:xfrm>
              <a:off x="1684944" y="4229721"/>
              <a:ext cx="178435" cy="177800"/>
            </a:xfrm>
            <a:custGeom>
              <a:avLst/>
              <a:gdLst/>
              <a:ahLst/>
              <a:cxnLst/>
              <a:rect l="l" t="t" r="r" b="b"/>
              <a:pathLst>
                <a:path w="178434" h="177800">
                  <a:moveTo>
                    <a:pt x="80442" y="0"/>
                  </a:moveTo>
                  <a:lnTo>
                    <a:pt x="42987" y="12652"/>
                  </a:lnTo>
                  <a:lnTo>
                    <a:pt x="15065" y="41291"/>
                  </a:lnTo>
                  <a:lnTo>
                    <a:pt x="919" y="83289"/>
                  </a:lnTo>
                  <a:lnTo>
                    <a:pt x="0" y="99804"/>
                  </a:lnTo>
                  <a:lnTo>
                    <a:pt x="2597" y="112720"/>
                  </a:lnTo>
                  <a:lnTo>
                    <a:pt x="21534" y="146390"/>
                  </a:lnTo>
                  <a:lnTo>
                    <a:pt x="55558" y="169279"/>
                  </a:lnTo>
                  <a:lnTo>
                    <a:pt x="102571" y="177321"/>
                  </a:lnTo>
                  <a:lnTo>
                    <a:pt x="116393" y="174023"/>
                  </a:lnTo>
                  <a:lnTo>
                    <a:pt x="151577" y="152561"/>
                  </a:lnTo>
                  <a:lnTo>
                    <a:pt x="173431" y="117627"/>
                  </a:lnTo>
                  <a:lnTo>
                    <a:pt x="178114" y="89319"/>
                  </a:lnTo>
                  <a:lnTo>
                    <a:pt x="177902" y="82794"/>
                  </a:lnTo>
                  <a:lnTo>
                    <a:pt x="165913" y="44439"/>
                  </a:lnTo>
                  <a:lnTo>
                    <a:pt x="137759" y="15711"/>
                  </a:lnTo>
                  <a:lnTo>
                    <a:pt x="96545" y="1017"/>
                  </a:lnTo>
                  <a:lnTo>
                    <a:pt x="80442" y="0"/>
                  </a:lnTo>
                  <a:close/>
                </a:path>
              </a:pathLst>
            </a:custGeom>
            <a:solidFill>
              <a:srgbClr val="60A644"/>
            </a:solidFill>
          </p:spPr>
          <p:txBody>
            <a:bodyPr wrap="square" lIns="0" tIns="0" rIns="0" bIns="0" rtlCol="0"/>
            <a:lstStyle/>
            <a:p>
              <a:endParaRPr/>
            </a:p>
          </p:txBody>
        </p:sp>
        <p:sp>
          <p:nvSpPr>
            <p:cNvPr id="582" name="bk object 452"/>
            <p:cNvSpPr/>
            <p:nvPr/>
          </p:nvSpPr>
          <p:spPr>
            <a:xfrm>
              <a:off x="1732896" y="4330534"/>
              <a:ext cx="80010" cy="280035"/>
            </a:xfrm>
            <a:custGeom>
              <a:avLst/>
              <a:gdLst/>
              <a:ahLst/>
              <a:cxnLst/>
              <a:rect l="l" t="t" r="r" b="b"/>
              <a:pathLst>
                <a:path w="80009" h="280035">
                  <a:moveTo>
                    <a:pt x="3416" y="17691"/>
                  </a:moveTo>
                  <a:lnTo>
                    <a:pt x="0" y="21094"/>
                  </a:lnTo>
                  <a:lnTo>
                    <a:pt x="0" y="23850"/>
                  </a:lnTo>
                  <a:lnTo>
                    <a:pt x="35813" y="59918"/>
                  </a:lnTo>
                  <a:lnTo>
                    <a:pt x="35026" y="279717"/>
                  </a:lnTo>
                  <a:lnTo>
                    <a:pt x="44475" y="279742"/>
                  </a:lnTo>
                  <a:lnTo>
                    <a:pt x="45300" y="47586"/>
                  </a:lnTo>
                  <a:lnTo>
                    <a:pt x="35852" y="47586"/>
                  </a:lnTo>
                  <a:lnTo>
                    <a:pt x="6172" y="17703"/>
                  </a:lnTo>
                  <a:lnTo>
                    <a:pt x="3416" y="17691"/>
                  </a:lnTo>
                  <a:close/>
                </a:path>
                <a:path w="80009" h="280035">
                  <a:moveTo>
                    <a:pt x="73609" y="0"/>
                  </a:moveTo>
                  <a:lnTo>
                    <a:pt x="34175" y="39154"/>
                  </a:lnTo>
                  <a:lnTo>
                    <a:pt x="34175" y="41897"/>
                  </a:lnTo>
                  <a:lnTo>
                    <a:pt x="35864" y="43611"/>
                  </a:lnTo>
                  <a:lnTo>
                    <a:pt x="35852" y="47586"/>
                  </a:lnTo>
                  <a:lnTo>
                    <a:pt x="45300" y="47586"/>
                  </a:lnTo>
                  <a:lnTo>
                    <a:pt x="45326" y="40373"/>
                  </a:lnTo>
                  <a:lnTo>
                    <a:pt x="79755" y="6184"/>
                  </a:lnTo>
                  <a:lnTo>
                    <a:pt x="79755" y="3428"/>
                  </a:lnTo>
                  <a:lnTo>
                    <a:pt x="76365" y="12"/>
                  </a:lnTo>
                  <a:lnTo>
                    <a:pt x="73609" y="0"/>
                  </a:lnTo>
                  <a:close/>
                </a:path>
              </a:pathLst>
            </a:custGeom>
            <a:solidFill>
              <a:srgbClr val="B55827"/>
            </a:solidFill>
          </p:spPr>
          <p:txBody>
            <a:bodyPr wrap="square" lIns="0" tIns="0" rIns="0" bIns="0" rtlCol="0"/>
            <a:lstStyle/>
            <a:p>
              <a:endParaRPr/>
            </a:p>
          </p:txBody>
        </p:sp>
        <p:sp>
          <p:nvSpPr>
            <p:cNvPr id="583" name="bk object 453"/>
            <p:cNvSpPr/>
            <p:nvPr/>
          </p:nvSpPr>
          <p:spPr>
            <a:xfrm>
              <a:off x="1734754" y="4339721"/>
              <a:ext cx="127635" cy="127635"/>
            </a:xfrm>
            <a:custGeom>
              <a:avLst/>
              <a:gdLst/>
              <a:ahLst/>
              <a:cxnLst/>
              <a:rect l="l" t="t" r="r" b="b"/>
              <a:pathLst>
                <a:path w="127634" h="127635">
                  <a:moveTo>
                    <a:pt x="60317" y="0"/>
                  </a:moveTo>
                  <a:lnTo>
                    <a:pt x="22530" y="15158"/>
                  </a:lnTo>
                  <a:lnTo>
                    <a:pt x="1607" y="50845"/>
                  </a:lnTo>
                  <a:lnTo>
                    <a:pt x="0" y="65887"/>
                  </a:lnTo>
                  <a:lnTo>
                    <a:pt x="2104" y="79959"/>
                  </a:lnTo>
                  <a:lnTo>
                    <a:pt x="24690" y="113668"/>
                  </a:lnTo>
                  <a:lnTo>
                    <a:pt x="64763" y="127137"/>
                  </a:lnTo>
                  <a:lnTo>
                    <a:pt x="79068" y="125242"/>
                  </a:lnTo>
                  <a:lnTo>
                    <a:pt x="113412" y="103052"/>
                  </a:lnTo>
                  <a:lnTo>
                    <a:pt x="127173" y="63762"/>
                  </a:lnTo>
                  <a:lnTo>
                    <a:pt x="127055" y="59614"/>
                  </a:lnTo>
                  <a:lnTo>
                    <a:pt x="111611" y="22220"/>
                  </a:lnTo>
                  <a:lnTo>
                    <a:pt x="75580" y="1573"/>
                  </a:lnTo>
                  <a:lnTo>
                    <a:pt x="60317" y="0"/>
                  </a:lnTo>
                  <a:close/>
                </a:path>
              </a:pathLst>
            </a:custGeom>
            <a:solidFill>
              <a:srgbClr val="84C441"/>
            </a:solidFill>
          </p:spPr>
          <p:txBody>
            <a:bodyPr wrap="square" lIns="0" tIns="0" rIns="0" bIns="0" rtlCol="0"/>
            <a:lstStyle/>
            <a:p>
              <a:endParaRPr/>
            </a:p>
          </p:txBody>
        </p:sp>
        <p:sp>
          <p:nvSpPr>
            <p:cNvPr id="584" name="bk object 454"/>
            <p:cNvSpPr/>
            <p:nvPr/>
          </p:nvSpPr>
          <p:spPr>
            <a:xfrm>
              <a:off x="1769281" y="4411662"/>
              <a:ext cx="57150" cy="199390"/>
            </a:xfrm>
            <a:custGeom>
              <a:avLst/>
              <a:gdLst/>
              <a:ahLst/>
              <a:cxnLst/>
              <a:rect l="l" t="t" r="r" b="b"/>
              <a:pathLst>
                <a:path w="57150" h="199389">
                  <a:moveTo>
                    <a:pt x="2438" y="12585"/>
                  </a:moveTo>
                  <a:lnTo>
                    <a:pt x="12" y="15011"/>
                  </a:lnTo>
                  <a:lnTo>
                    <a:pt x="0" y="16967"/>
                  </a:lnTo>
                  <a:lnTo>
                    <a:pt x="25488" y="42633"/>
                  </a:lnTo>
                  <a:lnTo>
                    <a:pt x="24942" y="199059"/>
                  </a:lnTo>
                  <a:lnTo>
                    <a:pt x="31661" y="199072"/>
                  </a:lnTo>
                  <a:lnTo>
                    <a:pt x="32240" y="33858"/>
                  </a:lnTo>
                  <a:lnTo>
                    <a:pt x="25526" y="33858"/>
                  </a:lnTo>
                  <a:lnTo>
                    <a:pt x="4406" y="12598"/>
                  </a:lnTo>
                  <a:lnTo>
                    <a:pt x="2438" y="12585"/>
                  </a:lnTo>
                  <a:close/>
                </a:path>
                <a:path w="57150" h="199389">
                  <a:moveTo>
                    <a:pt x="54356" y="0"/>
                  </a:moveTo>
                  <a:lnTo>
                    <a:pt x="52387" y="0"/>
                  </a:lnTo>
                  <a:lnTo>
                    <a:pt x="24333" y="27863"/>
                  </a:lnTo>
                  <a:lnTo>
                    <a:pt x="24320" y="29819"/>
                  </a:lnTo>
                  <a:lnTo>
                    <a:pt x="25526" y="31038"/>
                  </a:lnTo>
                  <a:lnTo>
                    <a:pt x="25526" y="33858"/>
                  </a:lnTo>
                  <a:lnTo>
                    <a:pt x="32240" y="33858"/>
                  </a:lnTo>
                  <a:lnTo>
                    <a:pt x="32258" y="28727"/>
                  </a:lnTo>
                  <a:lnTo>
                    <a:pt x="56769" y="4394"/>
                  </a:lnTo>
                  <a:lnTo>
                    <a:pt x="56769" y="2438"/>
                  </a:lnTo>
                  <a:lnTo>
                    <a:pt x="54356" y="0"/>
                  </a:lnTo>
                  <a:close/>
                </a:path>
              </a:pathLst>
            </a:custGeom>
            <a:solidFill>
              <a:srgbClr val="B55827"/>
            </a:solidFill>
          </p:spPr>
          <p:txBody>
            <a:bodyPr wrap="square" lIns="0" tIns="0" rIns="0" bIns="0" rtlCol="0"/>
            <a:lstStyle/>
            <a:p>
              <a:endParaRPr/>
            </a:p>
          </p:txBody>
        </p:sp>
        <p:sp>
          <p:nvSpPr>
            <p:cNvPr id="585" name="bk object 455"/>
            <p:cNvSpPr/>
            <p:nvPr/>
          </p:nvSpPr>
          <p:spPr>
            <a:xfrm>
              <a:off x="1801187" y="4054456"/>
              <a:ext cx="260350" cy="260985"/>
            </a:xfrm>
            <a:custGeom>
              <a:avLst/>
              <a:gdLst/>
              <a:ahLst/>
              <a:cxnLst/>
              <a:rect l="l" t="t" r="r" b="b"/>
              <a:pathLst>
                <a:path w="260350" h="260985">
                  <a:moveTo>
                    <a:pt x="125003" y="0"/>
                  </a:moveTo>
                  <a:lnTo>
                    <a:pt x="85216" y="7854"/>
                  </a:lnTo>
                  <a:lnTo>
                    <a:pt x="50788" y="27543"/>
                  </a:lnTo>
                  <a:lnTo>
                    <a:pt x="23754" y="57709"/>
                  </a:lnTo>
                  <a:lnTo>
                    <a:pt x="6146" y="96996"/>
                  </a:lnTo>
                  <a:lnTo>
                    <a:pt x="0" y="144047"/>
                  </a:lnTo>
                  <a:lnTo>
                    <a:pt x="2208" y="157824"/>
                  </a:lnTo>
                  <a:lnTo>
                    <a:pt x="17148" y="195723"/>
                  </a:lnTo>
                  <a:lnTo>
                    <a:pt x="43200" y="226788"/>
                  </a:lnTo>
                  <a:lnTo>
                    <a:pt x="78612" y="248854"/>
                  </a:lnTo>
                  <a:lnTo>
                    <a:pt x="121634" y="259753"/>
                  </a:lnTo>
                  <a:lnTo>
                    <a:pt x="137364" y="260530"/>
                  </a:lnTo>
                  <a:lnTo>
                    <a:pt x="151761" y="258893"/>
                  </a:lnTo>
                  <a:lnTo>
                    <a:pt x="191506" y="245202"/>
                  </a:lnTo>
                  <a:lnTo>
                    <a:pt x="224245" y="220164"/>
                  </a:lnTo>
                  <a:lnTo>
                    <a:pt x="247614" y="186124"/>
                  </a:lnTo>
                  <a:lnTo>
                    <a:pt x="259253" y="145429"/>
                  </a:lnTo>
                  <a:lnTo>
                    <a:pt x="260118" y="130791"/>
                  </a:lnTo>
                  <a:lnTo>
                    <a:pt x="259611" y="118755"/>
                  </a:lnTo>
                  <a:lnTo>
                    <a:pt x="249278" y="78397"/>
                  </a:lnTo>
                  <a:lnTo>
                    <a:pt x="227109" y="44188"/>
                  </a:lnTo>
                  <a:lnTo>
                    <a:pt x="195060" y="18359"/>
                  </a:lnTo>
                  <a:lnTo>
                    <a:pt x="155088" y="3144"/>
                  </a:lnTo>
                  <a:lnTo>
                    <a:pt x="125003" y="0"/>
                  </a:lnTo>
                  <a:close/>
                </a:path>
              </a:pathLst>
            </a:custGeom>
            <a:solidFill>
              <a:srgbClr val="60A644"/>
            </a:solidFill>
          </p:spPr>
          <p:txBody>
            <a:bodyPr wrap="square" lIns="0" tIns="0" rIns="0" bIns="0" rtlCol="0"/>
            <a:lstStyle/>
            <a:p>
              <a:endParaRPr/>
            </a:p>
          </p:txBody>
        </p:sp>
        <p:sp>
          <p:nvSpPr>
            <p:cNvPr id="586" name="bk object 456"/>
            <p:cNvSpPr/>
            <p:nvPr/>
          </p:nvSpPr>
          <p:spPr>
            <a:xfrm>
              <a:off x="1871377" y="4202023"/>
              <a:ext cx="116839" cy="408305"/>
            </a:xfrm>
            <a:custGeom>
              <a:avLst/>
              <a:gdLst/>
              <a:ahLst/>
              <a:cxnLst/>
              <a:rect l="l" t="t" r="r" b="b"/>
              <a:pathLst>
                <a:path w="116840" h="408304">
                  <a:moveTo>
                    <a:pt x="5003" y="25819"/>
                  </a:moveTo>
                  <a:lnTo>
                    <a:pt x="12" y="30759"/>
                  </a:lnTo>
                  <a:lnTo>
                    <a:pt x="0" y="34785"/>
                  </a:lnTo>
                  <a:lnTo>
                    <a:pt x="52247" y="87414"/>
                  </a:lnTo>
                  <a:lnTo>
                    <a:pt x="51117" y="408101"/>
                  </a:lnTo>
                  <a:lnTo>
                    <a:pt x="64897" y="408152"/>
                  </a:lnTo>
                  <a:lnTo>
                    <a:pt x="66091" y="69418"/>
                  </a:lnTo>
                  <a:lnTo>
                    <a:pt x="52311" y="69418"/>
                  </a:lnTo>
                  <a:lnTo>
                    <a:pt x="9017" y="25831"/>
                  </a:lnTo>
                  <a:lnTo>
                    <a:pt x="5003" y="25819"/>
                  </a:lnTo>
                  <a:close/>
                </a:path>
                <a:path w="116840" h="408304">
                  <a:moveTo>
                    <a:pt x="111429" y="0"/>
                  </a:moveTo>
                  <a:lnTo>
                    <a:pt x="107403" y="0"/>
                  </a:lnTo>
                  <a:lnTo>
                    <a:pt x="49872" y="57111"/>
                  </a:lnTo>
                  <a:lnTo>
                    <a:pt x="49860" y="61137"/>
                  </a:lnTo>
                  <a:lnTo>
                    <a:pt x="52336" y="63627"/>
                  </a:lnTo>
                  <a:lnTo>
                    <a:pt x="52311" y="69418"/>
                  </a:lnTo>
                  <a:lnTo>
                    <a:pt x="66091" y="69418"/>
                  </a:lnTo>
                  <a:lnTo>
                    <a:pt x="66128" y="58902"/>
                  </a:lnTo>
                  <a:lnTo>
                    <a:pt x="116370" y="9017"/>
                  </a:lnTo>
                  <a:lnTo>
                    <a:pt x="116382" y="5003"/>
                  </a:lnTo>
                  <a:lnTo>
                    <a:pt x="111429" y="0"/>
                  </a:lnTo>
                  <a:close/>
                </a:path>
              </a:pathLst>
            </a:custGeom>
            <a:solidFill>
              <a:srgbClr val="B55827"/>
            </a:solidFill>
          </p:spPr>
          <p:txBody>
            <a:bodyPr wrap="square" lIns="0" tIns="0" rIns="0" bIns="0" rtlCol="0"/>
            <a:lstStyle/>
            <a:p>
              <a:endParaRPr/>
            </a:p>
          </p:txBody>
        </p:sp>
        <p:sp>
          <p:nvSpPr>
            <p:cNvPr id="587" name="bk object 457"/>
            <p:cNvSpPr/>
            <p:nvPr/>
          </p:nvSpPr>
          <p:spPr>
            <a:xfrm>
              <a:off x="1874434" y="4216069"/>
              <a:ext cx="185420" cy="184785"/>
            </a:xfrm>
            <a:custGeom>
              <a:avLst/>
              <a:gdLst/>
              <a:ahLst/>
              <a:cxnLst/>
              <a:rect l="l" t="t" r="r" b="b"/>
              <a:pathLst>
                <a:path w="185420" h="184785">
                  <a:moveTo>
                    <a:pt x="80476" y="0"/>
                  </a:moveTo>
                  <a:lnTo>
                    <a:pt x="42989" y="13891"/>
                  </a:lnTo>
                  <a:lnTo>
                    <a:pt x="15131" y="43083"/>
                  </a:lnTo>
                  <a:lnTo>
                    <a:pt x="971" y="84742"/>
                  </a:lnTo>
                  <a:lnTo>
                    <a:pt x="0" y="100909"/>
                  </a:lnTo>
                  <a:lnTo>
                    <a:pt x="2374" y="114666"/>
                  </a:lnTo>
                  <a:lnTo>
                    <a:pt x="20885" y="150685"/>
                  </a:lnTo>
                  <a:lnTo>
                    <a:pt x="53710" y="175477"/>
                  </a:lnTo>
                  <a:lnTo>
                    <a:pt x="97289" y="184735"/>
                  </a:lnTo>
                  <a:lnTo>
                    <a:pt x="111610" y="182868"/>
                  </a:lnTo>
                  <a:lnTo>
                    <a:pt x="149274" y="165386"/>
                  </a:lnTo>
                  <a:lnTo>
                    <a:pt x="175359" y="133680"/>
                  </a:lnTo>
                  <a:lnTo>
                    <a:pt x="185194" y="92380"/>
                  </a:lnTo>
                  <a:lnTo>
                    <a:pt x="185192" y="91325"/>
                  </a:lnTo>
                  <a:lnTo>
                    <a:pt x="176138" y="52587"/>
                  </a:lnTo>
                  <a:lnTo>
                    <a:pt x="151165" y="22057"/>
                  </a:lnTo>
                  <a:lnTo>
                    <a:pt x="112595" y="3632"/>
                  </a:lnTo>
                  <a:lnTo>
                    <a:pt x="80476" y="0"/>
                  </a:lnTo>
                  <a:close/>
                </a:path>
              </a:pathLst>
            </a:custGeom>
            <a:solidFill>
              <a:srgbClr val="84C441"/>
            </a:solidFill>
          </p:spPr>
          <p:txBody>
            <a:bodyPr wrap="square" lIns="0" tIns="0" rIns="0" bIns="0" rtlCol="0"/>
            <a:lstStyle/>
            <a:p>
              <a:endParaRPr/>
            </a:p>
          </p:txBody>
        </p:sp>
        <p:sp>
          <p:nvSpPr>
            <p:cNvPr id="588" name="bk object 458"/>
            <p:cNvSpPr/>
            <p:nvPr/>
          </p:nvSpPr>
          <p:spPr>
            <a:xfrm>
              <a:off x="1924475" y="4320387"/>
              <a:ext cx="83185" cy="290830"/>
            </a:xfrm>
            <a:custGeom>
              <a:avLst/>
              <a:gdLst/>
              <a:ahLst/>
              <a:cxnLst/>
              <a:rect l="l" t="t" r="r" b="b"/>
              <a:pathLst>
                <a:path w="83184" h="290829">
                  <a:moveTo>
                    <a:pt x="6426" y="18376"/>
                  </a:moveTo>
                  <a:lnTo>
                    <a:pt x="3556" y="18376"/>
                  </a:lnTo>
                  <a:lnTo>
                    <a:pt x="12" y="21894"/>
                  </a:lnTo>
                  <a:lnTo>
                    <a:pt x="0" y="24765"/>
                  </a:lnTo>
                  <a:lnTo>
                    <a:pt x="37198" y="62204"/>
                  </a:lnTo>
                  <a:lnTo>
                    <a:pt x="36385" y="290423"/>
                  </a:lnTo>
                  <a:lnTo>
                    <a:pt x="46189" y="290461"/>
                  </a:lnTo>
                  <a:lnTo>
                    <a:pt x="47039" y="49403"/>
                  </a:lnTo>
                  <a:lnTo>
                    <a:pt x="37236" y="49403"/>
                  </a:lnTo>
                  <a:lnTo>
                    <a:pt x="6426" y="18376"/>
                  </a:lnTo>
                  <a:close/>
                </a:path>
                <a:path w="83184" h="290829">
                  <a:moveTo>
                    <a:pt x="76441" y="0"/>
                  </a:moveTo>
                  <a:lnTo>
                    <a:pt x="35496" y="40652"/>
                  </a:lnTo>
                  <a:lnTo>
                    <a:pt x="35483" y="43510"/>
                  </a:lnTo>
                  <a:lnTo>
                    <a:pt x="37249" y="45275"/>
                  </a:lnTo>
                  <a:lnTo>
                    <a:pt x="37236" y="49403"/>
                  </a:lnTo>
                  <a:lnTo>
                    <a:pt x="47039" y="49403"/>
                  </a:lnTo>
                  <a:lnTo>
                    <a:pt x="47066" y="41922"/>
                  </a:lnTo>
                  <a:lnTo>
                    <a:pt x="82816" y="6426"/>
                  </a:lnTo>
                  <a:lnTo>
                    <a:pt x="82829" y="3556"/>
                  </a:lnTo>
                  <a:lnTo>
                    <a:pt x="79298" y="12"/>
                  </a:lnTo>
                  <a:lnTo>
                    <a:pt x="76441" y="0"/>
                  </a:lnTo>
                  <a:close/>
                </a:path>
              </a:pathLst>
            </a:custGeom>
            <a:solidFill>
              <a:srgbClr val="B55827"/>
            </a:solidFill>
          </p:spPr>
          <p:txBody>
            <a:bodyPr wrap="square" lIns="0" tIns="0" rIns="0" bIns="0" rtlCol="0"/>
            <a:lstStyle/>
            <a:p>
              <a:endParaRPr/>
            </a:p>
          </p:txBody>
        </p:sp>
      </p:grpSp>
      <p:grpSp>
        <p:nvGrpSpPr>
          <p:cNvPr id="589" name="Group 588"/>
          <p:cNvGrpSpPr/>
          <p:nvPr/>
        </p:nvGrpSpPr>
        <p:grpSpPr>
          <a:xfrm>
            <a:off x="7580460" y="889767"/>
            <a:ext cx="376593" cy="507760"/>
            <a:chOff x="1684944" y="4054456"/>
            <a:chExt cx="376593" cy="507760"/>
          </a:xfrm>
        </p:grpSpPr>
        <p:sp>
          <p:nvSpPr>
            <p:cNvPr id="590" name="bk object 451"/>
            <p:cNvSpPr/>
            <p:nvPr/>
          </p:nvSpPr>
          <p:spPr>
            <a:xfrm>
              <a:off x="1684944" y="4229721"/>
              <a:ext cx="178435" cy="177800"/>
            </a:xfrm>
            <a:custGeom>
              <a:avLst/>
              <a:gdLst/>
              <a:ahLst/>
              <a:cxnLst/>
              <a:rect l="l" t="t" r="r" b="b"/>
              <a:pathLst>
                <a:path w="178434" h="177800">
                  <a:moveTo>
                    <a:pt x="80442" y="0"/>
                  </a:moveTo>
                  <a:lnTo>
                    <a:pt x="42987" y="12652"/>
                  </a:lnTo>
                  <a:lnTo>
                    <a:pt x="15065" y="41291"/>
                  </a:lnTo>
                  <a:lnTo>
                    <a:pt x="919" y="83289"/>
                  </a:lnTo>
                  <a:lnTo>
                    <a:pt x="0" y="99804"/>
                  </a:lnTo>
                  <a:lnTo>
                    <a:pt x="2597" y="112720"/>
                  </a:lnTo>
                  <a:lnTo>
                    <a:pt x="21534" y="146390"/>
                  </a:lnTo>
                  <a:lnTo>
                    <a:pt x="55558" y="169279"/>
                  </a:lnTo>
                  <a:lnTo>
                    <a:pt x="102571" y="177321"/>
                  </a:lnTo>
                  <a:lnTo>
                    <a:pt x="116393" y="174023"/>
                  </a:lnTo>
                  <a:lnTo>
                    <a:pt x="151577" y="152561"/>
                  </a:lnTo>
                  <a:lnTo>
                    <a:pt x="173431" y="117627"/>
                  </a:lnTo>
                  <a:lnTo>
                    <a:pt x="178114" y="89319"/>
                  </a:lnTo>
                  <a:lnTo>
                    <a:pt x="177902" y="82794"/>
                  </a:lnTo>
                  <a:lnTo>
                    <a:pt x="165913" y="44439"/>
                  </a:lnTo>
                  <a:lnTo>
                    <a:pt x="137759" y="15711"/>
                  </a:lnTo>
                  <a:lnTo>
                    <a:pt x="96545" y="1017"/>
                  </a:lnTo>
                  <a:lnTo>
                    <a:pt x="80442" y="0"/>
                  </a:lnTo>
                  <a:close/>
                </a:path>
              </a:pathLst>
            </a:custGeom>
            <a:solidFill>
              <a:srgbClr val="60A644"/>
            </a:solidFill>
          </p:spPr>
          <p:txBody>
            <a:bodyPr wrap="square" lIns="0" tIns="0" rIns="0" bIns="0" rtlCol="0"/>
            <a:lstStyle/>
            <a:p>
              <a:endParaRPr/>
            </a:p>
          </p:txBody>
        </p:sp>
        <p:sp>
          <p:nvSpPr>
            <p:cNvPr id="591" name="bk object 452"/>
            <p:cNvSpPr/>
            <p:nvPr/>
          </p:nvSpPr>
          <p:spPr>
            <a:xfrm>
              <a:off x="1732896" y="4324250"/>
              <a:ext cx="71510" cy="135724"/>
            </a:xfrm>
            <a:custGeom>
              <a:avLst/>
              <a:gdLst/>
              <a:ahLst/>
              <a:cxnLst/>
              <a:rect l="l" t="t" r="r" b="b"/>
              <a:pathLst>
                <a:path w="80009" h="280035">
                  <a:moveTo>
                    <a:pt x="3416" y="17691"/>
                  </a:moveTo>
                  <a:lnTo>
                    <a:pt x="0" y="21094"/>
                  </a:lnTo>
                  <a:lnTo>
                    <a:pt x="0" y="23850"/>
                  </a:lnTo>
                  <a:lnTo>
                    <a:pt x="35813" y="59918"/>
                  </a:lnTo>
                  <a:lnTo>
                    <a:pt x="35026" y="279717"/>
                  </a:lnTo>
                  <a:lnTo>
                    <a:pt x="44475" y="279742"/>
                  </a:lnTo>
                  <a:lnTo>
                    <a:pt x="45300" y="47586"/>
                  </a:lnTo>
                  <a:lnTo>
                    <a:pt x="35852" y="47586"/>
                  </a:lnTo>
                  <a:lnTo>
                    <a:pt x="6172" y="17703"/>
                  </a:lnTo>
                  <a:lnTo>
                    <a:pt x="3416" y="17691"/>
                  </a:lnTo>
                  <a:close/>
                </a:path>
                <a:path w="80009" h="280035">
                  <a:moveTo>
                    <a:pt x="73609" y="0"/>
                  </a:moveTo>
                  <a:lnTo>
                    <a:pt x="34175" y="39154"/>
                  </a:lnTo>
                  <a:lnTo>
                    <a:pt x="34175" y="41897"/>
                  </a:lnTo>
                  <a:lnTo>
                    <a:pt x="35864" y="43611"/>
                  </a:lnTo>
                  <a:lnTo>
                    <a:pt x="35852" y="47586"/>
                  </a:lnTo>
                  <a:lnTo>
                    <a:pt x="45300" y="47586"/>
                  </a:lnTo>
                  <a:lnTo>
                    <a:pt x="45326" y="40373"/>
                  </a:lnTo>
                  <a:lnTo>
                    <a:pt x="79755" y="6184"/>
                  </a:lnTo>
                  <a:lnTo>
                    <a:pt x="79755" y="3428"/>
                  </a:lnTo>
                  <a:lnTo>
                    <a:pt x="76365" y="12"/>
                  </a:lnTo>
                  <a:lnTo>
                    <a:pt x="73609" y="0"/>
                  </a:lnTo>
                  <a:close/>
                </a:path>
              </a:pathLst>
            </a:custGeom>
            <a:solidFill>
              <a:srgbClr val="B55827"/>
            </a:solidFill>
          </p:spPr>
          <p:txBody>
            <a:bodyPr wrap="square" lIns="0" tIns="0" rIns="0" bIns="0" rtlCol="0"/>
            <a:lstStyle/>
            <a:p>
              <a:endParaRPr/>
            </a:p>
          </p:txBody>
        </p:sp>
        <p:sp>
          <p:nvSpPr>
            <p:cNvPr id="592" name="bk object 453"/>
            <p:cNvSpPr/>
            <p:nvPr/>
          </p:nvSpPr>
          <p:spPr>
            <a:xfrm>
              <a:off x="1734754" y="4339721"/>
              <a:ext cx="127635" cy="127635"/>
            </a:xfrm>
            <a:custGeom>
              <a:avLst/>
              <a:gdLst/>
              <a:ahLst/>
              <a:cxnLst/>
              <a:rect l="l" t="t" r="r" b="b"/>
              <a:pathLst>
                <a:path w="127634" h="127635">
                  <a:moveTo>
                    <a:pt x="60317" y="0"/>
                  </a:moveTo>
                  <a:lnTo>
                    <a:pt x="22530" y="15158"/>
                  </a:lnTo>
                  <a:lnTo>
                    <a:pt x="1607" y="50845"/>
                  </a:lnTo>
                  <a:lnTo>
                    <a:pt x="0" y="65887"/>
                  </a:lnTo>
                  <a:lnTo>
                    <a:pt x="2104" y="79959"/>
                  </a:lnTo>
                  <a:lnTo>
                    <a:pt x="24690" y="113668"/>
                  </a:lnTo>
                  <a:lnTo>
                    <a:pt x="64763" y="127137"/>
                  </a:lnTo>
                  <a:lnTo>
                    <a:pt x="79068" y="125242"/>
                  </a:lnTo>
                  <a:lnTo>
                    <a:pt x="113412" y="103052"/>
                  </a:lnTo>
                  <a:lnTo>
                    <a:pt x="127173" y="63762"/>
                  </a:lnTo>
                  <a:lnTo>
                    <a:pt x="127055" y="59614"/>
                  </a:lnTo>
                  <a:lnTo>
                    <a:pt x="111611" y="22220"/>
                  </a:lnTo>
                  <a:lnTo>
                    <a:pt x="75580" y="1573"/>
                  </a:lnTo>
                  <a:lnTo>
                    <a:pt x="60317" y="0"/>
                  </a:lnTo>
                  <a:close/>
                </a:path>
              </a:pathLst>
            </a:custGeom>
            <a:solidFill>
              <a:srgbClr val="84C441"/>
            </a:solidFill>
          </p:spPr>
          <p:txBody>
            <a:bodyPr wrap="square" lIns="0" tIns="0" rIns="0" bIns="0" rtlCol="0"/>
            <a:lstStyle/>
            <a:p>
              <a:endParaRPr/>
            </a:p>
          </p:txBody>
        </p:sp>
        <p:sp>
          <p:nvSpPr>
            <p:cNvPr id="593" name="bk object 454"/>
            <p:cNvSpPr/>
            <p:nvPr/>
          </p:nvSpPr>
          <p:spPr>
            <a:xfrm>
              <a:off x="1769281" y="4411662"/>
              <a:ext cx="45719" cy="74052"/>
            </a:xfrm>
            <a:custGeom>
              <a:avLst/>
              <a:gdLst/>
              <a:ahLst/>
              <a:cxnLst/>
              <a:rect l="l" t="t" r="r" b="b"/>
              <a:pathLst>
                <a:path w="57150" h="199389">
                  <a:moveTo>
                    <a:pt x="2438" y="12585"/>
                  </a:moveTo>
                  <a:lnTo>
                    <a:pt x="12" y="15011"/>
                  </a:lnTo>
                  <a:lnTo>
                    <a:pt x="0" y="16967"/>
                  </a:lnTo>
                  <a:lnTo>
                    <a:pt x="25488" y="42633"/>
                  </a:lnTo>
                  <a:lnTo>
                    <a:pt x="24942" y="199059"/>
                  </a:lnTo>
                  <a:lnTo>
                    <a:pt x="31661" y="199072"/>
                  </a:lnTo>
                  <a:lnTo>
                    <a:pt x="32240" y="33858"/>
                  </a:lnTo>
                  <a:lnTo>
                    <a:pt x="25526" y="33858"/>
                  </a:lnTo>
                  <a:lnTo>
                    <a:pt x="4406" y="12598"/>
                  </a:lnTo>
                  <a:lnTo>
                    <a:pt x="2438" y="12585"/>
                  </a:lnTo>
                  <a:close/>
                </a:path>
                <a:path w="57150" h="199389">
                  <a:moveTo>
                    <a:pt x="54356" y="0"/>
                  </a:moveTo>
                  <a:lnTo>
                    <a:pt x="52387" y="0"/>
                  </a:lnTo>
                  <a:lnTo>
                    <a:pt x="24333" y="27863"/>
                  </a:lnTo>
                  <a:lnTo>
                    <a:pt x="24320" y="29819"/>
                  </a:lnTo>
                  <a:lnTo>
                    <a:pt x="25526" y="31038"/>
                  </a:lnTo>
                  <a:lnTo>
                    <a:pt x="25526" y="33858"/>
                  </a:lnTo>
                  <a:lnTo>
                    <a:pt x="32240" y="33858"/>
                  </a:lnTo>
                  <a:lnTo>
                    <a:pt x="32258" y="28727"/>
                  </a:lnTo>
                  <a:lnTo>
                    <a:pt x="56769" y="4394"/>
                  </a:lnTo>
                  <a:lnTo>
                    <a:pt x="56769" y="2438"/>
                  </a:lnTo>
                  <a:lnTo>
                    <a:pt x="54356" y="0"/>
                  </a:lnTo>
                  <a:close/>
                </a:path>
              </a:pathLst>
            </a:custGeom>
            <a:solidFill>
              <a:srgbClr val="B55827"/>
            </a:solidFill>
          </p:spPr>
          <p:txBody>
            <a:bodyPr wrap="square" lIns="0" tIns="0" rIns="0" bIns="0" rtlCol="0"/>
            <a:lstStyle/>
            <a:p>
              <a:endParaRPr/>
            </a:p>
          </p:txBody>
        </p:sp>
        <p:sp>
          <p:nvSpPr>
            <p:cNvPr id="594" name="bk object 455"/>
            <p:cNvSpPr/>
            <p:nvPr/>
          </p:nvSpPr>
          <p:spPr>
            <a:xfrm>
              <a:off x="1801187" y="4054456"/>
              <a:ext cx="260350" cy="260985"/>
            </a:xfrm>
            <a:custGeom>
              <a:avLst/>
              <a:gdLst/>
              <a:ahLst/>
              <a:cxnLst/>
              <a:rect l="l" t="t" r="r" b="b"/>
              <a:pathLst>
                <a:path w="260350" h="260985">
                  <a:moveTo>
                    <a:pt x="125003" y="0"/>
                  </a:moveTo>
                  <a:lnTo>
                    <a:pt x="85216" y="7854"/>
                  </a:lnTo>
                  <a:lnTo>
                    <a:pt x="50788" y="27543"/>
                  </a:lnTo>
                  <a:lnTo>
                    <a:pt x="23754" y="57709"/>
                  </a:lnTo>
                  <a:lnTo>
                    <a:pt x="6146" y="96996"/>
                  </a:lnTo>
                  <a:lnTo>
                    <a:pt x="0" y="144047"/>
                  </a:lnTo>
                  <a:lnTo>
                    <a:pt x="2208" y="157824"/>
                  </a:lnTo>
                  <a:lnTo>
                    <a:pt x="17148" y="195723"/>
                  </a:lnTo>
                  <a:lnTo>
                    <a:pt x="43200" y="226788"/>
                  </a:lnTo>
                  <a:lnTo>
                    <a:pt x="78612" y="248854"/>
                  </a:lnTo>
                  <a:lnTo>
                    <a:pt x="121634" y="259753"/>
                  </a:lnTo>
                  <a:lnTo>
                    <a:pt x="137364" y="260530"/>
                  </a:lnTo>
                  <a:lnTo>
                    <a:pt x="151761" y="258893"/>
                  </a:lnTo>
                  <a:lnTo>
                    <a:pt x="191506" y="245202"/>
                  </a:lnTo>
                  <a:lnTo>
                    <a:pt x="224245" y="220164"/>
                  </a:lnTo>
                  <a:lnTo>
                    <a:pt x="247614" y="186124"/>
                  </a:lnTo>
                  <a:lnTo>
                    <a:pt x="259253" y="145429"/>
                  </a:lnTo>
                  <a:lnTo>
                    <a:pt x="260118" y="130791"/>
                  </a:lnTo>
                  <a:lnTo>
                    <a:pt x="259611" y="118755"/>
                  </a:lnTo>
                  <a:lnTo>
                    <a:pt x="249278" y="78397"/>
                  </a:lnTo>
                  <a:lnTo>
                    <a:pt x="227109" y="44188"/>
                  </a:lnTo>
                  <a:lnTo>
                    <a:pt x="195060" y="18359"/>
                  </a:lnTo>
                  <a:lnTo>
                    <a:pt x="155088" y="3144"/>
                  </a:lnTo>
                  <a:lnTo>
                    <a:pt x="125003" y="0"/>
                  </a:lnTo>
                  <a:close/>
                </a:path>
              </a:pathLst>
            </a:custGeom>
            <a:solidFill>
              <a:srgbClr val="60A644"/>
            </a:solidFill>
          </p:spPr>
          <p:txBody>
            <a:bodyPr wrap="square" lIns="0" tIns="0" rIns="0" bIns="0" rtlCol="0"/>
            <a:lstStyle/>
            <a:p>
              <a:endParaRPr/>
            </a:p>
          </p:txBody>
        </p:sp>
        <p:sp>
          <p:nvSpPr>
            <p:cNvPr id="595" name="bk object 456"/>
            <p:cNvSpPr/>
            <p:nvPr/>
          </p:nvSpPr>
          <p:spPr>
            <a:xfrm>
              <a:off x="1871377" y="4215938"/>
              <a:ext cx="116839" cy="337442"/>
            </a:xfrm>
            <a:custGeom>
              <a:avLst/>
              <a:gdLst/>
              <a:ahLst/>
              <a:cxnLst/>
              <a:rect l="l" t="t" r="r" b="b"/>
              <a:pathLst>
                <a:path w="116840" h="408304">
                  <a:moveTo>
                    <a:pt x="5003" y="25819"/>
                  </a:moveTo>
                  <a:lnTo>
                    <a:pt x="12" y="30759"/>
                  </a:lnTo>
                  <a:lnTo>
                    <a:pt x="0" y="34785"/>
                  </a:lnTo>
                  <a:lnTo>
                    <a:pt x="52247" y="87414"/>
                  </a:lnTo>
                  <a:lnTo>
                    <a:pt x="51117" y="408101"/>
                  </a:lnTo>
                  <a:lnTo>
                    <a:pt x="64897" y="408152"/>
                  </a:lnTo>
                  <a:lnTo>
                    <a:pt x="66091" y="69418"/>
                  </a:lnTo>
                  <a:lnTo>
                    <a:pt x="52311" y="69418"/>
                  </a:lnTo>
                  <a:lnTo>
                    <a:pt x="9017" y="25831"/>
                  </a:lnTo>
                  <a:lnTo>
                    <a:pt x="5003" y="25819"/>
                  </a:lnTo>
                  <a:close/>
                </a:path>
                <a:path w="116840" h="408304">
                  <a:moveTo>
                    <a:pt x="111429" y="0"/>
                  </a:moveTo>
                  <a:lnTo>
                    <a:pt x="107403" y="0"/>
                  </a:lnTo>
                  <a:lnTo>
                    <a:pt x="49872" y="57111"/>
                  </a:lnTo>
                  <a:lnTo>
                    <a:pt x="49860" y="61137"/>
                  </a:lnTo>
                  <a:lnTo>
                    <a:pt x="52336" y="63627"/>
                  </a:lnTo>
                  <a:lnTo>
                    <a:pt x="52311" y="69418"/>
                  </a:lnTo>
                  <a:lnTo>
                    <a:pt x="66091" y="69418"/>
                  </a:lnTo>
                  <a:lnTo>
                    <a:pt x="66128" y="58902"/>
                  </a:lnTo>
                  <a:lnTo>
                    <a:pt x="116370" y="9017"/>
                  </a:lnTo>
                  <a:lnTo>
                    <a:pt x="116382" y="5003"/>
                  </a:lnTo>
                  <a:lnTo>
                    <a:pt x="111429" y="0"/>
                  </a:lnTo>
                  <a:close/>
                </a:path>
              </a:pathLst>
            </a:custGeom>
            <a:solidFill>
              <a:srgbClr val="B55827"/>
            </a:solidFill>
          </p:spPr>
          <p:txBody>
            <a:bodyPr wrap="square" lIns="0" tIns="0" rIns="0" bIns="0" rtlCol="0"/>
            <a:lstStyle/>
            <a:p>
              <a:endParaRPr/>
            </a:p>
          </p:txBody>
        </p:sp>
        <p:sp>
          <p:nvSpPr>
            <p:cNvPr id="596" name="bk object 457"/>
            <p:cNvSpPr/>
            <p:nvPr/>
          </p:nvSpPr>
          <p:spPr>
            <a:xfrm>
              <a:off x="1874434" y="4216069"/>
              <a:ext cx="185420" cy="184785"/>
            </a:xfrm>
            <a:custGeom>
              <a:avLst/>
              <a:gdLst/>
              <a:ahLst/>
              <a:cxnLst/>
              <a:rect l="l" t="t" r="r" b="b"/>
              <a:pathLst>
                <a:path w="185420" h="184785">
                  <a:moveTo>
                    <a:pt x="80476" y="0"/>
                  </a:moveTo>
                  <a:lnTo>
                    <a:pt x="42989" y="13891"/>
                  </a:lnTo>
                  <a:lnTo>
                    <a:pt x="15131" y="43083"/>
                  </a:lnTo>
                  <a:lnTo>
                    <a:pt x="971" y="84742"/>
                  </a:lnTo>
                  <a:lnTo>
                    <a:pt x="0" y="100909"/>
                  </a:lnTo>
                  <a:lnTo>
                    <a:pt x="2374" y="114666"/>
                  </a:lnTo>
                  <a:lnTo>
                    <a:pt x="20885" y="150685"/>
                  </a:lnTo>
                  <a:lnTo>
                    <a:pt x="53710" y="175477"/>
                  </a:lnTo>
                  <a:lnTo>
                    <a:pt x="97289" y="184735"/>
                  </a:lnTo>
                  <a:lnTo>
                    <a:pt x="111610" y="182868"/>
                  </a:lnTo>
                  <a:lnTo>
                    <a:pt x="149274" y="165386"/>
                  </a:lnTo>
                  <a:lnTo>
                    <a:pt x="175359" y="133680"/>
                  </a:lnTo>
                  <a:lnTo>
                    <a:pt x="185194" y="92380"/>
                  </a:lnTo>
                  <a:lnTo>
                    <a:pt x="185192" y="91325"/>
                  </a:lnTo>
                  <a:lnTo>
                    <a:pt x="176138" y="52587"/>
                  </a:lnTo>
                  <a:lnTo>
                    <a:pt x="151165" y="22057"/>
                  </a:lnTo>
                  <a:lnTo>
                    <a:pt x="112595" y="3632"/>
                  </a:lnTo>
                  <a:lnTo>
                    <a:pt x="80476" y="0"/>
                  </a:lnTo>
                  <a:close/>
                </a:path>
              </a:pathLst>
            </a:custGeom>
            <a:solidFill>
              <a:srgbClr val="84C441"/>
            </a:solidFill>
          </p:spPr>
          <p:txBody>
            <a:bodyPr wrap="square" lIns="0" tIns="0" rIns="0" bIns="0" rtlCol="0"/>
            <a:lstStyle/>
            <a:p>
              <a:endParaRPr/>
            </a:p>
          </p:txBody>
        </p:sp>
        <p:sp>
          <p:nvSpPr>
            <p:cNvPr id="597" name="bk object 458"/>
            <p:cNvSpPr/>
            <p:nvPr/>
          </p:nvSpPr>
          <p:spPr>
            <a:xfrm>
              <a:off x="1924475" y="4320387"/>
              <a:ext cx="69169" cy="241829"/>
            </a:xfrm>
            <a:custGeom>
              <a:avLst/>
              <a:gdLst/>
              <a:ahLst/>
              <a:cxnLst/>
              <a:rect l="l" t="t" r="r" b="b"/>
              <a:pathLst>
                <a:path w="83184" h="290829">
                  <a:moveTo>
                    <a:pt x="6426" y="18376"/>
                  </a:moveTo>
                  <a:lnTo>
                    <a:pt x="3556" y="18376"/>
                  </a:lnTo>
                  <a:lnTo>
                    <a:pt x="12" y="21894"/>
                  </a:lnTo>
                  <a:lnTo>
                    <a:pt x="0" y="24765"/>
                  </a:lnTo>
                  <a:lnTo>
                    <a:pt x="37198" y="62204"/>
                  </a:lnTo>
                  <a:lnTo>
                    <a:pt x="36385" y="290423"/>
                  </a:lnTo>
                  <a:lnTo>
                    <a:pt x="46189" y="290461"/>
                  </a:lnTo>
                  <a:lnTo>
                    <a:pt x="47039" y="49403"/>
                  </a:lnTo>
                  <a:lnTo>
                    <a:pt x="37236" y="49403"/>
                  </a:lnTo>
                  <a:lnTo>
                    <a:pt x="6426" y="18376"/>
                  </a:lnTo>
                  <a:close/>
                </a:path>
                <a:path w="83184" h="290829">
                  <a:moveTo>
                    <a:pt x="76441" y="0"/>
                  </a:moveTo>
                  <a:lnTo>
                    <a:pt x="35496" y="40652"/>
                  </a:lnTo>
                  <a:lnTo>
                    <a:pt x="35483" y="43510"/>
                  </a:lnTo>
                  <a:lnTo>
                    <a:pt x="37249" y="45275"/>
                  </a:lnTo>
                  <a:lnTo>
                    <a:pt x="37236" y="49403"/>
                  </a:lnTo>
                  <a:lnTo>
                    <a:pt x="47039" y="49403"/>
                  </a:lnTo>
                  <a:lnTo>
                    <a:pt x="47066" y="41922"/>
                  </a:lnTo>
                  <a:lnTo>
                    <a:pt x="82816" y="6426"/>
                  </a:lnTo>
                  <a:lnTo>
                    <a:pt x="82829" y="3556"/>
                  </a:lnTo>
                  <a:lnTo>
                    <a:pt x="79298" y="12"/>
                  </a:lnTo>
                  <a:lnTo>
                    <a:pt x="76441" y="0"/>
                  </a:lnTo>
                  <a:close/>
                </a:path>
              </a:pathLst>
            </a:custGeom>
            <a:solidFill>
              <a:srgbClr val="B55827"/>
            </a:solidFill>
          </p:spPr>
          <p:txBody>
            <a:bodyPr wrap="square" lIns="0" tIns="0" rIns="0" bIns="0" rtlCol="0"/>
            <a:lstStyle/>
            <a:p>
              <a:endParaRPr/>
            </a:p>
          </p:txBody>
        </p:sp>
      </p:grpSp>
      <p:grpSp>
        <p:nvGrpSpPr>
          <p:cNvPr id="598" name="Group 597"/>
          <p:cNvGrpSpPr/>
          <p:nvPr/>
        </p:nvGrpSpPr>
        <p:grpSpPr>
          <a:xfrm>
            <a:off x="6621777" y="1261961"/>
            <a:ext cx="334356" cy="494317"/>
            <a:chOff x="1684944" y="4054456"/>
            <a:chExt cx="376593" cy="556761"/>
          </a:xfrm>
        </p:grpSpPr>
        <p:sp>
          <p:nvSpPr>
            <p:cNvPr id="599" name="bk object 451"/>
            <p:cNvSpPr/>
            <p:nvPr/>
          </p:nvSpPr>
          <p:spPr>
            <a:xfrm>
              <a:off x="1684944" y="4229721"/>
              <a:ext cx="178435" cy="177800"/>
            </a:xfrm>
            <a:custGeom>
              <a:avLst/>
              <a:gdLst/>
              <a:ahLst/>
              <a:cxnLst/>
              <a:rect l="l" t="t" r="r" b="b"/>
              <a:pathLst>
                <a:path w="178434" h="177800">
                  <a:moveTo>
                    <a:pt x="80442" y="0"/>
                  </a:moveTo>
                  <a:lnTo>
                    <a:pt x="42987" y="12652"/>
                  </a:lnTo>
                  <a:lnTo>
                    <a:pt x="15065" y="41291"/>
                  </a:lnTo>
                  <a:lnTo>
                    <a:pt x="919" y="83289"/>
                  </a:lnTo>
                  <a:lnTo>
                    <a:pt x="0" y="99804"/>
                  </a:lnTo>
                  <a:lnTo>
                    <a:pt x="2597" y="112720"/>
                  </a:lnTo>
                  <a:lnTo>
                    <a:pt x="21534" y="146390"/>
                  </a:lnTo>
                  <a:lnTo>
                    <a:pt x="55558" y="169279"/>
                  </a:lnTo>
                  <a:lnTo>
                    <a:pt x="102571" y="177321"/>
                  </a:lnTo>
                  <a:lnTo>
                    <a:pt x="116393" y="174023"/>
                  </a:lnTo>
                  <a:lnTo>
                    <a:pt x="151577" y="152561"/>
                  </a:lnTo>
                  <a:lnTo>
                    <a:pt x="173431" y="117627"/>
                  </a:lnTo>
                  <a:lnTo>
                    <a:pt x="178114" y="89319"/>
                  </a:lnTo>
                  <a:lnTo>
                    <a:pt x="177902" y="82794"/>
                  </a:lnTo>
                  <a:lnTo>
                    <a:pt x="165913" y="44439"/>
                  </a:lnTo>
                  <a:lnTo>
                    <a:pt x="137759" y="15711"/>
                  </a:lnTo>
                  <a:lnTo>
                    <a:pt x="96545" y="1017"/>
                  </a:lnTo>
                  <a:lnTo>
                    <a:pt x="80442" y="0"/>
                  </a:lnTo>
                  <a:close/>
                </a:path>
              </a:pathLst>
            </a:custGeom>
            <a:solidFill>
              <a:srgbClr val="60A644"/>
            </a:solidFill>
          </p:spPr>
          <p:txBody>
            <a:bodyPr wrap="square" lIns="0" tIns="0" rIns="0" bIns="0" rtlCol="0"/>
            <a:lstStyle/>
            <a:p>
              <a:endParaRPr/>
            </a:p>
          </p:txBody>
        </p:sp>
        <p:sp>
          <p:nvSpPr>
            <p:cNvPr id="600" name="bk object 452"/>
            <p:cNvSpPr/>
            <p:nvPr/>
          </p:nvSpPr>
          <p:spPr>
            <a:xfrm>
              <a:off x="1732896" y="4330534"/>
              <a:ext cx="80010" cy="280035"/>
            </a:xfrm>
            <a:custGeom>
              <a:avLst/>
              <a:gdLst/>
              <a:ahLst/>
              <a:cxnLst/>
              <a:rect l="l" t="t" r="r" b="b"/>
              <a:pathLst>
                <a:path w="80009" h="280035">
                  <a:moveTo>
                    <a:pt x="3416" y="17691"/>
                  </a:moveTo>
                  <a:lnTo>
                    <a:pt x="0" y="21094"/>
                  </a:lnTo>
                  <a:lnTo>
                    <a:pt x="0" y="23850"/>
                  </a:lnTo>
                  <a:lnTo>
                    <a:pt x="35813" y="59918"/>
                  </a:lnTo>
                  <a:lnTo>
                    <a:pt x="35026" y="279717"/>
                  </a:lnTo>
                  <a:lnTo>
                    <a:pt x="44475" y="279742"/>
                  </a:lnTo>
                  <a:lnTo>
                    <a:pt x="45300" y="47586"/>
                  </a:lnTo>
                  <a:lnTo>
                    <a:pt x="35852" y="47586"/>
                  </a:lnTo>
                  <a:lnTo>
                    <a:pt x="6172" y="17703"/>
                  </a:lnTo>
                  <a:lnTo>
                    <a:pt x="3416" y="17691"/>
                  </a:lnTo>
                  <a:close/>
                </a:path>
                <a:path w="80009" h="280035">
                  <a:moveTo>
                    <a:pt x="73609" y="0"/>
                  </a:moveTo>
                  <a:lnTo>
                    <a:pt x="34175" y="39154"/>
                  </a:lnTo>
                  <a:lnTo>
                    <a:pt x="34175" y="41897"/>
                  </a:lnTo>
                  <a:lnTo>
                    <a:pt x="35864" y="43611"/>
                  </a:lnTo>
                  <a:lnTo>
                    <a:pt x="35852" y="47586"/>
                  </a:lnTo>
                  <a:lnTo>
                    <a:pt x="45300" y="47586"/>
                  </a:lnTo>
                  <a:lnTo>
                    <a:pt x="45326" y="40373"/>
                  </a:lnTo>
                  <a:lnTo>
                    <a:pt x="79755" y="6184"/>
                  </a:lnTo>
                  <a:lnTo>
                    <a:pt x="79755" y="3428"/>
                  </a:lnTo>
                  <a:lnTo>
                    <a:pt x="76365" y="12"/>
                  </a:lnTo>
                  <a:lnTo>
                    <a:pt x="73609" y="0"/>
                  </a:lnTo>
                  <a:close/>
                </a:path>
              </a:pathLst>
            </a:custGeom>
            <a:solidFill>
              <a:srgbClr val="B55827"/>
            </a:solidFill>
          </p:spPr>
          <p:txBody>
            <a:bodyPr wrap="square" lIns="0" tIns="0" rIns="0" bIns="0" rtlCol="0"/>
            <a:lstStyle/>
            <a:p>
              <a:endParaRPr/>
            </a:p>
          </p:txBody>
        </p:sp>
        <p:sp>
          <p:nvSpPr>
            <p:cNvPr id="601" name="bk object 453"/>
            <p:cNvSpPr/>
            <p:nvPr/>
          </p:nvSpPr>
          <p:spPr>
            <a:xfrm>
              <a:off x="1734754" y="4339721"/>
              <a:ext cx="127635" cy="127635"/>
            </a:xfrm>
            <a:custGeom>
              <a:avLst/>
              <a:gdLst/>
              <a:ahLst/>
              <a:cxnLst/>
              <a:rect l="l" t="t" r="r" b="b"/>
              <a:pathLst>
                <a:path w="127634" h="127635">
                  <a:moveTo>
                    <a:pt x="60317" y="0"/>
                  </a:moveTo>
                  <a:lnTo>
                    <a:pt x="22530" y="15158"/>
                  </a:lnTo>
                  <a:lnTo>
                    <a:pt x="1607" y="50845"/>
                  </a:lnTo>
                  <a:lnTo>
                    <a:pt x="0" y="65887"/>
                  </a:lnTo>
                  <a:lnTo>
                    <a:pt x="2104" y="79959"/>
                  </a:lnTo>
                  <a:lnTo>
                    <a:pt x="24690" y="113668"/>
                  </a:lnTo>
                  <a:lnTo>
                    <a:pt x="64763" y="127137"/>
                  </a:lnTo>
                  <a:lnTo>
                    <a:pt x="79068" y="125242"/>
                  </a:lnTo>
                  <a:lnTo>
                    <a:pt x="113412" y="103052"/>
                  </a:lnTo>
                  <a:lnTo>
                    <a:pt x="127173" y="63762"/>
                  </a:lnTo>
                  <a:lnTo>
                    <a:pt x="127055" y="59614"/>
                  </a:lnTo>
                  <a:lnTo>
                    <a:pt x="111611" y="22220"/>
                  </a:lnTo>
                  <a:lnTo>
                    <a:pt x="75580" y="1573"/>
                  </a:lnTo>
                  <a:lnTo>
                    <a:pt x="60317" y="0"/>
                  </a:lnTo>
                  <a:close/>
                </a:path>
              </a:pathLst>
            </a:custGeom>
            <a:solidFill>
              <a:srgbClr val="84C441"/>
            </a:solidFill>
          </p:spPr>
          <p:txBody>
            <a:bodyPr wrap="square" lIns="0" tIns="0" rIns="0" bIns="0" rtlCol="0"/>
            <a:lstStyle/>
            <a:p>
              <a:endParaRPr/>
            </a:p>
          </p:txBody>
        </p:sp>
        <p:sp>
          <p:nvSpPr>
            <p:cNvPr id="602" name="bk object 454"/>
            <p:cNvSpPr/>
            <p:nvPr/>
          </p:nvSpPr>
          <p:spPr>
            <a:xfrm>
              <a:off x="1769281" y="4411662"/>
              <a:ext cx="57150" cy="199390"/>
            </a:xfrm>
            <a:custGeom>
              <a:avLst/>
              <a:gdLst/>
              <a:ahLst/>
              <a:cxnLst/>
              <a:rect l="l" t="t" r="r" b="b"/>
              <a:pathLst>
                <a:path w="57150" h="199389">
                  <a:moveTo>
                    <a:pt x="2438" y="12585"/>
                  </a:moveTo>
                  <a:lnTo>
                    <a:pt x="12" y="15011"/>
                  </a:lnTo>
                  <a:lnTo>
                    <a:pt x="0" y="16967"/>
                  </a:lnTo>
                  <a:lnTo>
                    <a:pt x="25488" y="42633"/>
                  </a:lnTo>
                  <a:lnTo>
                    <a:pt x="24942" y="199059"/>
                  </a:lnTo>
                  <a:lnTo>
                    <a:pt x="31661" y="199072"/>
                  </a:lnTo>
                  <a:lnTo>
                    <a:pt x="32240" y="33858"/>
                  </a:lnTo>
                  <a:lnTo>
                    <a:pt x="25526" y="33858"/>
                  </a:lnTo>
                  <a:lnTo>
                    <a:pt x="4406" y="12598"/>
                  </a:lnTo>
                  <a:lnTo>
                    <a:pt x="2438" y="12585"/>
                  </a:lnTo>
                  <a:close/>
                </a:path>
                <a:path w="57150" h="199389">
                  <a:moveTo>
                    <a:pt x="54356" y="0"/>
                  </a:moveTo>
                  <a:lnTo>
                    <a:pt x="52387" y="0"/>
                  </a:lnTo>
                  <a:lnTo>
                    <a:pt x="24333" y="27863"/>
                  </a:lnTo>
                  <a:lnTo>
                    <a:pt x="24320" y="29819"/>
                  </a:lnTo>
                  <a:lnTo>
                    <a:pt x="25526" y="31038"/>
                  </a:lnTo>
                  <a:lnTo>
                    <a:pt x="25526" y="33858"/>
                  </a:lnTo>
                  <a:lnTo>
                    <a:pt x="32240" y="33858"/>
                  </a:lnTo>
                  <a:lnTo>
                    <a:pt x="32258" y="28727"/>
                  </a:lnTo>
                  <a:lnTo>
                    <a:pt x="56769" y="4394"/>
                  </a:lnTo>
                  <a:lnTo>
                    <a:pt x="56769" y="2438"/>
                  </a:lnTo>
                  <a:lnTo>
                    <a:pt x="54356" y="0"/>
                  </a:lnTo>
                  <a:close/>
                </a:path>
              </a:pathLst>
            </a:custGeom>
            <a:solidFill>
              <a:srgbClr val="B55827"/>
            </a:solidFill>
          </p:spPr>
          <p:txBody>
            <a:bodyPr wrap="square" lIns="0" tIns="0" rIns="0" bIns="0" rtlCol="0"/>
            <a:lstStyle/>
            <a:p>
              <a:endParaRPr/>
            </a:p>
          </p:txBody>
        </p:sp>
        <p:sp>
          <p:nvSpPr>
            <p:cNvPr id="603" name="bk object 455"/>
            <p:cNvSpPr/>
            <p:nvPr/>
          </p:nvSpPr>
          <p:spPr>
            <a:xfrm>
              <a:off x="1801187" y="4054456"/>
              <a:ext cx="260350" cy="260985"/>
            </a:xfrm>
            <a:custGeom>
              <a:avLst/>
              <a:gdLst/>
              <a:ahLst/>
              <a:cxnLst/>
              <a:rect l="l" t="t" r="r" b="b"/>
              <a:pathLst>
                <a:path w="260350" h="260985">
                  <a:moveTo>
                    <a:pt x="125003" y="0"/>
                  </a:moveTo>
                  <a:lnTo>
                    <a:pt x="85216" y="7854"/>
                  </a:lnTo>
                  <a:lnTo>
                    <a:pt x="50788" y="27543"/>
                  </a:lnTo>
                  <a:lnTo>
                    <a:pt x="23754" y="57709"/>
                  </a:lnTo>
                  <a:lnTo>
                    <a:pt x="6146" y="96996"/>
                  </a:lnTo>
                  <a:lnTo>
                    <a:pt x="0" y="144047"/>
                  </a:lnTo>
                  <a:lnTo>
                    <a:pt x="2208" y="157824"/>
                  </a:lnTo>
                  <a:lnTo>
                    <a:pt x="17148" y="195723"/>
                  </a:lnTo>
                  <a:lnTo>
                    <a:pt x="43200" y="226788"/>
                  </a:lnTo>
                  <a:lnTo>
                    <a:pt x="78612" y="248854"/>
                  </a:lnTo>
                  <a:lnTo>
                    <a:pt x="121634" y="259753"/>
                  </a:lnTo>
                  <a:lnTo>
                    <a:pt x="137364" y="260530"/>
                  </a:lnTo>
                  <a:lnTo>
                    <a:pt x="151761" y="258893"/>
                  </a:lnTo>
                  <a:lnTo>
                    <a:pt x="191506" y="245202"/>
                  </a:lnTo>
                  <a:lnTo>
                    <a:pt x="224245" y="220164"/>
                  </a:lnTo>
                  <a:lnTo>
                    <a:pt x="247614" y="186124"/>
                  </a:lnTo>
                  <a:lnTo>
                    <a:pt x="259253" y="145429"/>
                  </a:lnTo>
                  <a:lnTo>
                    <a:pt x="260118" y="130791"/>
                  </a:lnTo>
                  <a:lnTo>
                    <a:pt x="259611" y="118755"/>
                  </a:lnTo>
                  <a:lnTo>
                    <a:pt x="249278" y="78397"/>
                  </a:lnTo>
                  <a:lnTo>
                    <a:pt x="227109" y="44188"/>
                  </a:lnTo>
                  <a:lnTo>
                    <a:pt x="195060" y="18359"/>
                  </a:lnTo>
                  <a:lnTo>
                    <a:pt x="155088" y="3144"/>
                  </a:lnTo>
                  <a:lnTo>
                    <a:pt x="125003" y="0"/>
                  </a:lnTo>
                  <a:close/>
                </a:path>
              </a:pathLst>
            </a:custGeom>
            <a:solidFill>
              <a:srgbClr val="60A644"/>
            </a:solidFill>
          </p:spPr>
          <p:txBody>
            <a:bodyPr wrap="square" lIns="0" tIns="0" rIns="0" bIns="0" rtlCol="0"/>
            <a:lstStyle/>
            <a:p>
              <a:endParaRPr/>
            </a:p>
          </p:txBody>
        </p:sp>
        <p:sp>
          <p:nvSpPr>
            <p:cNvPr id="604" name="bk object 456"/>
            <p:cNvSpPr/>
            <p:nvPr/>
          </p:nvSpPr>
          <p:spPr>
            <a:xfrm>
              <a:off x="1871377" y="4202023"/>
              <a:ext cx="116839" cy="408305"/>
            </a:xfrm>
            <a:custGeom>
              <a:avLst/>
              <a:gdLst/>
              <a:ahLst/>
              <a:cxnLst/>
              <a:rect l="l" t="t" r="r" b="b"/>
              <a:pathLst>
                <a:path w="116840" h="408304">
                  <a:moveTo>
                    <a:pt x="5003" y="25819"/>
                  </a:moveTo>
                  <a:lnTo>
                    <a:pt x="12" y="30759"/>
                  </a:lnTo>
                  <a:lnTo>
                    <a:pt x="0" y="34785"/>
                  </a:lnTo>
                  <a:lnTo>
                    <a:pt x="52247" y="87414"/>
                  </a:lnTo>
                  <a:lnTo>
                    <a:pt x="51117" y="408101"/>
                  </a:lnTo>
                  <a:lnTo>
                    <a:pt x="64897" y="408152"/>
                  </a:lnTo>
                  <a:lnTo>
                    <a:pt x="66091" y="69418"/>
                  </a:lnTo>
                  <a:lnTo>
                    <a:pt x="52311" y="69418"/>
                  </a:lnTo>
                  <a:lnTo>
                    <a:pt x="9017" y="25831"/>
                  </a:lnTo>
                  <a:lnTo>
                    <a:pt x="5003" y="25819"/>
                  </a:lnTo>
                  <a:close/>
                </a:path>
                <a:path w="116840" h="408304">
                  <a:moveTo>
                    <a:pt x="111429" y="0"/>
                  </a:moveTo>
                  <a:lnTo>
                    <a:pt x="107403" y="0"/>
                  </a:lnTo>
                  <a:lnTo>
                    <a:pt x="49872" y="57111"/>
                  </a:lnTo>
                  <a:lnTo>
                    <a:pt x="49860" y="61137"/>
                  </a:lnTo>
                  <a:lnTo>
                    <a:pt x="52336" y="63627"/>
                  </a:lnTo>
                  <a:lnTo>
                    <a:pt x="52311" y="69418"/>
                  </a:lnTo>
                  <a:lnTo>
                    <a:pt x="66091" y="69418"/>
                  </a:lnTo>
                  <a:lnTo>
                    <a:pt x="66128" y="58902"/>
                  </a:lnTo>
                  <a:lnTo>
                    <a:pt x="116370" y="9017"/>
                  </a:lnTo>
                  <a:lnTo>
                    <a:pt x="116382" y="5003"/>
                  </a:lnTo>
                  <a:lnTo>
                    <a:pt x="111429" y="0"/>
                  </a:lnTo>
                  <a:close/>
                </a:path>
              </a:pathLst>
            </a:custGeom>
            <a:solidFill>
              <a:srgbClr val="B55827"/>
            </a:solidFill>
          </p:spPr>
          <p:txBody>
            <a:bodyPr wrap="square" lIns="0" tIns="0" rIns="0" bIns="0" rtlCol="0"/>
            <a:lstStyle/>
            <a:p>
              <a:endParaRPr/>
            </a:p>
          </p:txBody>
        </p:sp>
        <p:sp>
          <p:nvSpPr>
            <p:cNvPr id="605" name="bk object 457"/>
            <p:cNvSpPr/>
            <p:nvPr/>
          </p:nvSpPr>
          <p:spPr>
            <a:xfrm>
              <a:off x="1874434" y="4216069"/>
              <a:ext cx="185420" cy="184785"/>
            </a:xfrm>
            <a:custGeom>
              <a:avLst/>
              <a:gdLst/>
              <a:ahLst/>
              <a:cxnLst/>
              <a:rect l="l" t="t" r="r" b="b"/>
              <a:pathLst>
                <a:path w="185420" h="184785">
                  <a:moveTo>
                    <a:pt x="80476" y="0"/>
                  </a:moveTo>
                  <a:lnTo>
                    <a:pt x="42989" y="13891"/>
                  </a:lnTo>
                  <a:lnTo>
                    <a:pt x="15131" y="43083"/>
                  </a:lnTo>
                  <a:lnTo>
                    <a:pt x="971" y="84742"/>
                  </a:lnTo>
                  <a:lnTo>
                    <a:pt x="0" y="100909"/>
                  </a:lnTo>
                  <a:lnTo>
                    <a:pt x="2374" y="114666"/>
                  </a:lnTo>
                  <a:lnTo>
                    <a:pt x="20885" y="150685"/>
                  </a:lnTo>
                  <a:lnTo>
                    <a:pt x="53710" y="175477"/>
                  </a:lnTo>
                  <a:lnTo>
                    <a:pt x="97289" y="184735"/>
                  </a:lnTo>
                  <a:lnTo>
                    <a:pt x="111610" y="182868"/>
                  </a:lnTo>
                  <a:lnTo>
                    <a:pt x="149274" y="165386"/>
                  </a:lnTo>
                  <a:lnTo>
                    <a:pt x="175359" y="133680"/>
                  </a:lnTo>
                  <a:lnTo>
                    <a:pt x="185194" y="92380"/>
                  </a:lnTo>
                  <a:lnTo>
                    <a:pt x="185192" y="91325"/>
                  </a:lnTo>
                  <a:lnTo>
                    <a:pt x="176138" y="52587"/>
                  </a:lnTo>
                  <a:lnTo>
                    <a:pt x="151165" y="22057"/>
                  </a:lnTo>
                  <a:lnTo>
                    <a:pt x="112595" y="3632"/>
                  </a:lnTo>
                  <a:lnTo>
                    <a:pt x="80476" y="0"/>
                  </a:lnTo>
                  <a:close/>
                </a:path>
              </a:pathLst>
            </a:custGeom>
            <a:solidFill>
              <a:srgbClr val="84C441"/>
            </a:solidFill>
          </p:spPr>
          <p:txBody>
            <a:bodyPr wrap="square" lIns="0" tIns="0" rIns="0" bIns="0" rtlCol="0"/>
            <a:lstStyle/>
            <a:p>
              <a:endParaRPr/>
            </a:p>
          </p:txBody>
        </p:sp>
        <p:sp>
          <p:nvSpPr>
            <p:cNvPr id="606" name="bk object 458"/>
            <p:cNvSpPr/>
            <p:nvPr/>
          </p:nvSpPr>
          <p:spPr>
            <a:xfrm>
              <a:off x="1924475" y="4320387"/>
              <a:ext cx="83185" cy="290830"/>
            </a:xfrm>
            <a:custGeom>
              <a:avLst/>
              <a:gdLst/>
              <a:ahLst/>
              <a:cxnLst/>
              <a:rect l="l" t="t" r="r" b="b"/>
              <a:pathLst>
                <a:path w="83184" h="290829">
                  <a:moveTo>
                    <a:pt x="6426" y="18376"/>
                  </a:moveTo>
                  <a:lnTo>
                    <a:pt x="3556" y="18376"/>
                  </a:lnTo>
                  <a:lnTo>
                    <a:pt x="12" y="21894"/>
                  </a:lnTo>
                  <a:lnTo>
                    <a:pt x="0" y="24765"/>
                  </a:lnTo>
                  <a:lnTo>
                    <a:pt x="37198" y="62204"/>
                  </a:lnTo>
                  <a:lnTo>
                    <a:pt x="36385" y="290423"/>
                  </a:lnTo>
                  <a:lnTo>
                    <a:pt x="46189" y="290461"/>
                  </a:lnTo>
                  <a:lnTo>
                    <a:pt x="47039" y="49403"/>
                  </a:lnTo>
                  <a:lnTo>
                    <a:pt x="37236" y="49403"/>
                  </a:lnTo>
                  <a:lnTo>
                    <a:pt x="6426" y="18376"/>
                  </a:lnTo>
                  <a:close/>
                </a:path>
                <a:path w="83184" h="290829">
                  <a:moveTo>
                    <a:pt x="76441" y="0"/>
                  </a:moveTo>
                  <a:lnTo>
                    <a:pt x="35496" y="40652"/>
                  </a:lnTo>
                  <a:lnTo>
                    <a:pt x="35483" y="43510"/>
                  </a:lnTo>
                  <a:lnTo>
                    <a:pt x="37249" y="45275"/>
                  </a:lnTo>
                  <a:lnTo>
                    <a:pt x="37236" y="49403"/>
                  </a:lnTo>
                  <a:lnTo>
                    <a:pt x="47039" y="49403"/>
                  </a:lnTo>
                  <a:lnTo>
                    <a:pt x="47066" y="41922"/>
                  </a:lnTo>
                  <a:lnTo>
                    <a:pt x="82816" y="6426"/>
                  </a:lnTo>
                  <a:lnTo>
                    <a:pt x="82829" y="3556"/>
                  </a:lnTo>
                  <a:lnTo>
                    <a:pt x="79298" y="12"/>
                  </a:lnTo>
                  <a:lnTo>
                    <a:pt x="76441" y="0"/>
                  </a:lnTo>
                  <a:close/>
                </a:path>
              </a:pathLst>
            </a:custGeom>
            <a:solidFill>
              <a:srgbClr val="B55827"/>
            </a:solidFill>
          </p:spPr>
          <p:txBody>
            <a:bodyPr wrap="square" lIns="0" tIns="0" rIns="0" bIns="0" rtlCol="0"/>
            <a:lstStyle/>
            <a:p>
              <a:endParaRPr/>
            </a:p>
          </p:txBody>
        </p:sp>
      </p:grpSp>
      <p:grpSp>
        <p:nvGrpSpPr>
          <p:cNvPr id="625" name="Group 624"/>
          <p:cNvGrpSpPr/>
          <p:nvPr/>
        </p:nvGrpSpPr>
        <p:grpSpPr>
          <a:xfrm flipH="1">
            <a:off x="6902237" y="1556441"/>
            <a:ext cx="269158" cy="397928"/>
            <a:chOff x="1684944" y="4054456"/>
            <a:chExt cx="376593" cy="556761"/>
          </a:xfrm>
        </p:grpSpPr>
        <p:sp>
          <p:nvSpPr>
            <p:cNvPr id="626" name="bk object 451"/>
            <p:cNvSpPr/>
            <p:nvPr/>
          </p:nvSpPr>
          <p:spPr>
            <a:xfrm>
              <a:off x="1684944" y="4229721"/>
              <a:ext cx="178435" cy="177800"/>
            </a:xfrm>
            <a:custGeom>
              <a:avLst/>
              <a:gdLst/>
              <a:ahLst/>
              <a:cxnLst/>
              <a:rect l="l" t="t" r="r" b="b"/>
              <a:pathLst>
                <a:path w="178434" h="177800">
                  <a:moveTo>
                    <a:pt x="80442" y="0"/>
                  </a:moveTo>
                  <a:lnTo>
                    <a:pt x="42987" y="12652"/>
                  </a:lnTo>
                  <a:lnTo>
                    <a:pt x="15065" y="41291"/>
                  </a:lnTo>
                  <a:lnTo>
                    <a:pt x="919" y="83289"/>
                  </a:lnTo>
                  <a:lnTo>
                    <a:pt x="0" y="99804"/>
                  </a:lnTo>
                  <a:lnTo>
                    <a:pt x="2597" y="112720"/>
                  </a:lnTo>
                  <a:lnTo>
                    <a:pt x="21534" y="146390"/>
                  </a:lnTo>
                  <a:lnTo>
                    <a:pt x="55558" y="169279"/>
                  </a:lnTo>
                  <a:lnTo>
                    <a:pt x="102571" y="177321"/>
                  </a:lnTo>
                  <a:lnTo>
                    <a:pt x="116393" y="174023"/>
                  </a:lnTo>
                  <a:lnTo>
                    <a:pt x="151577" y="152561"/>
                  </a:lnTo>
                  <a:lnTo>
                    <a:pt x="173431" y="117627"/>
                  </a:lnTo>
                  <a:lnTo>
                    <a:pt x="178114" y="89319"/>
                  </a:lnTo>
                  <a:lnTo>
                    <a:pt x="177902" y="82794"/>
                  </a:lnTo>
                  <a:lnTo>
                    <a:pt x="165913" y="44439"/>
                  </a:lnTo>
                  <a:lnTo>
                    <a:pt x="137759" y="15711"/>
                  </a:lnTo>
                  <a:lnTo>
                    <a:pt x="96545" y="1017"/>
                  </a:lnTo>
                  <a:lnTo>
                    <a:pt x="80442" y="0"/>
                  </a:lnTo>
                  <a:close/>
                </a:path>
              </a:pathLst>
            </a:custGeom>
            <a:solidFill>
              <a:srgbClr val="60A644"/>
            </a:solidFill>
          </p:spPr>
          <p:txBody>
            <a:bodyPr wrap="square" lIns="0" tIns="0" rIns="0" bIns="0" rtlCol="0"/>
            <a:lstStyle/>
            <a:p>
              <a:endParaRPr/>
            </a:p>
          </p:txBody>
        </p:sp>
        <p:sp>
          <p:nvSpPr>
            <p:cNvPr id="627" name="bk object 452"/>
            <p:cNvSpPr/>
            <p:nvPr/>
          </p:nvSpPr>
          <p:spPr>
            <a:xfrm>
              <a:off x="1732896" y="4330534"/>
              <a:ext cx="80010" cy="280035"/>
            </a:xfrm>
            <a:custGeom>
              <a:avLst/>
              <a:gdLst/>
              <a:ahLst/>
              <a:cxnLst/>
              <a:rect l="l" t="t" r="r" b="b"/>
              <a:pathLst>
                <a:path w="80009" h="280035">
                  <a:moveTo>
                    <a:pt x="3416" y="17691"/>
                  </a:moveTo>
                  <a:lnTo>
                    <a:pt x="0" y="21094"/>
                  </a:lnTo>
                  <a:lnTo>
                    <a:pt x="0" y="23850"/>
                  </a:lnTo>
                  <a:lnTo>
                    <a:pt x="35813" y="59918"/>
                  </a:lnTo>
                  <a:lnTo>
                    <a:pt x="35026" y="279717"/>
                  </a:lnTo>
                  <a:lnTo>
                    <a:pt x="44475" y="279742"/>
                  </a:lnTo>
                  <a:lnTo>
                    <a:pt x="45300" y="47586"/>
                  </a:lnTo>
                  <a:lnTo>
                    <a:pt x="35852" y="47586"/>
                  </a:lnTo>
                  <a:lnTo>
                    <a:pt x="6172" y="17703"/>
                  </a:lnTo>
                  <a:lnTo>
                    <a:pt x="3416" y="17691"/>
                  </a:lnTo>
                  <a:close/>
                </a:path>
                <a:path w="80009" h="280035">
                  <a:moveTo>
                    <a:pt x="73609" y="0"/>
                  </a:moveTo>
                  <a:lnTo>
                    <a:pt x="34175" y="39154"/>
                  </a:lnTo>
                  <a:lnTo>
                    <a:pt x="34175" y="41897"/>
                  </a:lnTo>
                  <a:lnTo>
                    <a:pt x="35864" y="43611"/>
                  </a:lnTo>
                  <a:lnTo>
                    <a:pt x="35852" y="47586"/>
                  </a:lnTo>
                  <a:lnTo>
                    <a:pt x="45300" y="47586"/>
                  </a:lnTo>
                  <a:lnTo>
                    <a:pt x="45326" y="40373"/>
                  </a:lnTo>
                  <a:lnTo>
                    <a:pt x="79755" y="6184"/>
                  </a:lnTo>
                  <a:lnTo>
                    <a:pt x="79755" y="3428"/>
                  </a:lnTo>
                  <a:lnTo>
                    <a:pt x="76365" y="12"/>
                  </a:lnTo>
                  <a:lnTo>
                    <a:pt x="73609" y="0"/>
                  </a:lnTo>
                  <a:close/>
                </a:path>
              </a:pathLst>
            </a:custGeom>
            <a:solidFill>
              <a:srgbClr val="B55827"/>
            </a:solidFill>
          </p:spPr>
          <p:txBody>
            <a:bodyPr wrap="square" lIns="0" tIns="0" rIns="0" bIns="0" rtlCol="0"/>
            <a:lstStyle/>
            <a:p>
              <a:endParaRPr/>
            </a:p>
          </p:txBody>
        </p:sp>
        <p:sp>
          <p:nvSpPr>
            <p:cNvPr id="628" name="bk object 453"/>
            <p:cNvSpPr/>
            <p:nvPr/>
          </p:nvSpPr>
          <p:spPr>
            <a:xfrm>
              <a:off x="1734754" y="4339721"/>
              <a:ext cx="127635" cy="127635"/>
            </a:xfrm>
            <a:custGeom>
              <a:avLst/>
              <a:gdLst/>
              <a:ahLst/>
              <a:cxnLst/>
              <a:rect l="l" t="t" r="r" b="b"/>
              <a:pathLst>
                <a:path w="127634" h="127635">
                  <a:moveTo>
                    <a:pt x="60317" y="0"/>
                  </a:moveTo>
                  <a:lnTo>
                    <a:pt x="22530" y="15158"/>
                  </a:lnTo>
                  <a:lnTo>
                    <a:pt x="1607" y="50845"/>
                  </a:lnTo>
                  <a:lnTo>
                    <a:pt x="0" y="65887"/>
                  </a:lnTo>
                  <a:lnTo>
                    <a:pt x="2104" y="79959"/>
                  </a:lnTo>
                  <a:lnTo>
                    <a:pt x="24690" y="113668"/>
                  </a:lnTo>
                  <a:lnTo>
                    <a:pt x="64763" y="127137"/>
                  </a:lnTo>
                  <a:lnTo>
                    <a:pt x="79068" y="125242"/>
                  </a:lnTo>
                  <a:lnTo>
                    <a:pt x="113412" y="103052"/>
                  </a:lnTo>
                  <a:lnTo>
                    <a:pt x="127173" y="63762"/>
                  </a:lnTo>
                  <a:lnTo>
                    <a:pt x="127055" y="59614"/>
                  </a:lnTo>
                  <a:lnTo>
                    <a:pt x="111611" y="22220"/>
                  </a:lnTo>
                  <a:lnTo>
                    <a:pt x="75580" y="1573"/>
                  </a:lnTo>
                  <a:lnTo>
                    <a:pt x="60317" y="0"/>
                  </a:lnTo>
                  <a:close/>
                </a:path>
              </a:pathLst>
            </a:custGeom>
            <a:solidFill>
              <a:srgbClr val="84C441"/>
            </a:solidFill>
          </p:spPr>
          <p:txBody>
            <a:bodyPr wrap="square" lIns="0" tIns="0" rIns="0" bIns="0" rtlCol="0"/>
            <a:lstStyle/>
            <a:p>
              <a:endParaRPr/>
            </a:p>
          </p:txBody>
        </p:sp>
        <p:sp>
          <p:nvSpPr>
            <p:cNvPr id="629" name="bk object 454"/>
            <p:cNvSpPr/>
            <p:nvPr/>
          </p:nvSpPr>
          <p:spPr>
            <a:xfrm>
              <a:off x="1769281" y="4411662"/>
              <a:ext cx="57150" cy="199390"/>
            </a:xfrm>
            <a:custGeom>
              <a:avLst/>
              <a:gdLst/>
              <a:ahLst/>
              <a:cxnLst/>
              <a:rect l="l" t="t" r="r" b="b"/>
              <a:pathLst>
                <a:path w="57150" h="199389">
                  <a:moveTo>
                    <a:pt x="2438" y="12585"/>
                  </a:moveTo>
                  <a:lnTo>
                    <a:pt x="12" y="15011"/>
                  </a:lnTo>
                  <a:lnTo>
                    <a:pt x="0" y="16967"/>
                  </a:lnTo>
                  <a:lnTo>
                    <a:pt x="25488" y="42633"/>
                  </a:lnTo>
                  <a:lnTo>
                    <a:pt x="24942" y="199059"/>
                  </a:lnTo>
                  <a:lnTo>
                    <a:pt x="31661" y="199072"/>
                  </a:lnTo>
                  <a:lnTo>
                    <a:pt x="32240" y="33858"/>
                  </a:lnTo>
                  <a:lnTo>
                    <a:pt x="25526" y="33858"/>
                  </a:lnTo>
                  <a:lnTo>
                    <a:pt x="4406" y="12598"/>
                  </a:lnTo>
                  <a:lnTo>
                    <a:pt x="2438" y="12585"/>
                  </a:lnTo>
                  <a:close/>
                </a:path>
                <a:path w="57150" h="199389">
                  <a:moveTo>
                    <a:pt x="54356" y="0"/>
                  </a:moveTo>
                  <a:lnTo>
                    <a:pt x="52387" y="0"/>
                  </a:lnTo>
                  <a:lnTo>
                    <a:pt x="24333" y="27863"/>
                  </a:lnTo>
                  <a:lnTo>
                    <a:pt x="24320" y="29819"/>
                  </a:lnTo>
                  <a:lnTo>
                    <a:pt x="25526" y="31038"/>
                  </a:lnTo>
                  <a:lnTo>
                    <a:pt x="25526" y="33858"/>
                  </a:lnTo>
                  <a:lnTo>
                    <a:pt x="32240" y="33858"/>
                  </a:lnTo>
                  <a:lnTo>
                    <a:pt x="32258" y="28727"/>
                  </a:lnTo>
                  <a:lnTo>
                    <a:pt x="56769" y="4394"/>
                  </a:lnTo>
                  <a:lnTo>
                    <a:pt x="56769" y="2438"/>
                  </a:lnTo>
                  <a:lnTo>
                    <a:pt x="54356" y="0"/>
                  </a:lnTo>
                  <a:close/>
                </a:path>
              </a:pathLst>
            </a:custGeom>
            <a:solidFill>
              <a:srgbClr val="B55827"/>
            </a:solidFill>
          </p:spPr>
          <p:txBody>
            <a:bodyPr wrap="square" lIns="0" tIns="0" rIns="0" bIns="0" rtlCol="0"/>
            <a:lstStyle/>
            <a:p>
              <a:endParaRPr/>
            </a:p>
          </p:txBody>
        </p:sp>
        <p:sp>
          <p:nvSpPr>
            <p:cNvPr id="630" name="bk object 455"/>
            <p:cNvSpPr/>
            <p:nvPr/>
          </p:nvSpPr>
          <p:spPr>
            <a:xfrm>
              <a:off x="1801187" y="4054456"/>
              <a:ext cx="260350" cy="260985"/>
            </a:xfrm>
            <a:custGeom>
              <a:avLst/>
              <a:gdLst/>
              <a:ahLst/>
              <a:cxnLst/>
              <a:rect l="l" t="t" r="r" b="b"/>
              <a:pathLst>
                <a:path w="260350" h="260985">
                  <a:moveTo>
                    <a:pt x="125003" y="0"/>
                  </a:moveTo>
                  <a:lnTo>
                    <a:pt x="85216" y="7854"/>
                  </a:lnTo>
                  <a:lnTo>
                    <a:pt x="50788" y="27543"/>
                  </a:lnTo>
                  <a:lnTo>
                    <a:pt x="23754" y="57709"/>
                  </a:lnTo>
                  <a:lnTo>
                    <a:pt x="6146" y="96996"/>
                  </a:lnTo>
                  <a:lnTo>
                    <a:pt x="0" y="144047"/>
                  </a:lnTo>
                  <a:lnTo>
                    <a:pt x="2208" y="157824"/>
                  </a:lnTo>
                  <a:lnTo>
                    <a:pt x="17148" y="195723"/>
                  </a:lnTo>
                  <a:lnTo>
                    <a:pt x="43200" y="226788"/>
                  </a:lnTo>
                  <a:lnTo>
                    <a:pt x="78612" y="248854"/>
                  </a:lnTo>
                  <a:lnTo>
                    <a:pt x="121634" y="259753"/>
                  </a:lnTo>
                  <a:lnTo>
                    <a:pt x="137364" y="260530"/>
                  </a:lnTo>
                  <a:lnTo>
                    <a:pt x="151761" y="258893"/>
                  </a:lnTo>
                  <a:lnTo>
                    <a:pt x="191506" y="245202"/>
                  </a:lnTo>
                  <a:lnTo>
                    <a:pt x="224245" y="220164"/>
                  </a:lnTo>
                  <a:lnTo>
                    <a:pt x="247614" y="186124"/>
                  </a:lnTo>
                  <a:lnTo>
                    <a:pt x="259253" y="145429"/>
                  </a:lnTo>
                  <a:lnTo>
                    <a:pt x="260118" y="130791"/>
                  </a:lnTo>
                  <a:lnTo>
                    <a:pt x="259611" y="118755"/>
                  </a:lnTo>
                  <a:lnTo>
                    <a:pt x="249278" y="78397"/>
                  </a:lnTo>
                  <a:lnTo>
                    <a:pt x="227109" y="44188"/>
                  </a:lnTo>
                  <a:lnTo>
                    <a:pt x="195060" y="18359"/>
                  </a:lnTo>
                  <a:lnTo>
                    <a:pt x="155088" y="3144"/>
                  </a:lnTo>
                  <a:lnTo>
                    <a:pt x="125003" y="0"/>
                  </a:lnTo>
                  <a:close/>
                </a:path>
              </a:pathLst>
            </a:custGeom>
            <a:solidFill>
              <a:srgbClr val="60A644"/>
            </a:solidFill>
          </p:spPr>
          <p:txBody>
            <a:bodyPr wrap="square" lIns="0" tIns="0" rIns="0" bIns="0" rtlCol="0"/>
            <a:lstStyle/>
            <a:p>
              <a:endParaRPr/>
            </a:p>
          </p:txBody>
        </p:sp>
        <p:sp>
          <p:nvSpPr>
            <p:cNvPr id="631" name="bk object 456"/>
            <p:cNvSpPr/>
            <p:nvPr/>
          </p:nvSpPr>
          <p:spPr>
            <a:xfrm>
              <a:off x="1871377" y="4202023"/>
              <a:ext cx="116839" cy="408305"/>
            </a:xfrm>
            <a:custGeom>
              <a:avLst/>
              <a:gdLst/>
              <a:ahLst/>
              <a:cxnLst/>
              <a:rect l="l" t="t" r="r" b="b"/>
              <a:pathLst>
                <a:path w="116840" h="408304">
                  <a:moveTo>
                    <a:pt x="5003" y="25819"/>
                  </a:moveTo>
                  <a:lnTo>
                    <a:pt x="12" y="30759"/>
                  </a:lnTo>
                  <a:lnTo>
                    <a:pt x="0" y="34785"/>
                  </a:lnTo>
                  <a:lnTo>
                    <a:pt x="52247" y="87414"/>
                  </a:lnTo>
                  <a:lnTo>
                    <a:pt x="51117" y="408101"/>
                  </a:lnTo>
                  <a:lnTo>
                    <a:pt x="64897" y="408152"/>
                  </a:lnTo>
                  <a:lnTo>
                    <a:pt x="66091" y="69418"/>
                  </a:lnTo>
                  <a:lnTo>
                    <a:pt x="52311" y="69418"/>
                  </a:lnTo>
                  <a:lnTo>
                    <a:pt x="9017" y="25831"/>
                  </a:lnTo>
                  <a:lnTo>
                    <a:pt x="5003" y="25819"/>
                  </a:lnTo>
                  <a:close/>
                </a:path>
                <a:path w="116840" h="408304">
                  <a:moveTo>
                    <a:pt x="111429" y="0"/>
                  </a:moveTo>
                  <a:lnTo>
                    <a:pt x="107403" y="0"/>
                  </a:lnTo>
                  <a:lnTo>
                    <a:pt x="49872" y="57111"/>
                  </a:lnTo>
                  <a:lnTo>
                    <a:pt x="49860" y="61137"/>
                  </a:lnTo>
                  <a:lnTo>
                    <a:pt x="52336" y="63627"/>
                  </a:lnTo>
                  <a:lnTo>
                    <a:pt x="52311" y="69418"/>
                  </a:lnTo>
                  <a:lnTo>
                    <a:pt x="66091" y="69418"/>
                  </a:lnTo>
                  <a:lnTo>
                    <a:pt x="66128" y="58902"/>
                  </a:lnTo>
                  <a:lnTo>
                    <a:pt x="116370" y="9017"/>
                  </a:lnTo>
                  <a:lnTo>
                    <a:pt x="116382" y="5003"/>
                  </a:lnTo>
                  <a:lnTo>
                    <a:pt x="111429" y="0"/>
                  </a:lnTo>
                  <a:close/>
                </a:path>
              </a:pathLst>
            </a:custGeom>
            <a:solidFill>
              <a:srgbClr val="B55827"/>
            </a:solidFill>
          </p:spPr>
          <p:txBody>
            <a:bodyPr wrap="square" lIns="0" tIns="0" rIns="0" bIns="0" rtlCol="0"/>
            <a:lstStyle/>
            <a:p>
              <a:endParaRPr/>
            </a:p>
          </p:txBody>
        </p:sp>
        <p:sp>
          <p:nvSpPr>
            <p:cNvPr id="632" name="bk object 457"/>
            <p:cNvSpPr/>
            <p:nvPr/>
          </p:nvSpPr>
          <p:spPr>
            <a:xfrm>
              <a:off x="1874434" y="4216069"/>
              <a:ext cx="185420" cy="184785"/>
            </a:xfrm>
            <a:custGeom>
              <a:avLst/>
              <a:gdLst/>
              <a:ahLst/>
              <a:cxnLst/>
              <a:rect l="l" t="t" r="r" b="b"/>
              <a:pathLst>
                <a:path w="185420" h="184785">
                  <a:moveTo>
                    <a:pt x="80476" y="0"/>
                  </a:moveTo>
                  <a:lnTo>
                    <a:pt x="42989" y="13891"/>
                  </a:lnTo>
                  <a:lnTo>
                    <a:pt x="15131" y="43083"/>
                  </a:lnTo>
                  <a:lnTo>
                    <a:pt x="971" y="84742"/>
                  </a:lnTo>
                  <a:lnTo>
                    <a:pt x="0" y="100909"/>
                  </a:lnTo>
                  <a:lnTo>
                    <a:pt x="2374" y="114666"/>
                  </a:lnTo>
                  <a:lnTo>
                    <a:pt x="20885" y="150685"/>
                  </a:lnTo>
                  <a:lnTo>
                    <a:pt x="53710" y="175477"/>
                  </a:lnTo>
                  <a:lnTo>
                    <a:pt x="97289" y="184735"/>
                  </a:lnTo>
                  <a:lnTo>
                    <a:pt x="111610" y="182868"/>
                  </a:lnTo>
                  <a:lnTo>
                    <a:pt x="149274" y="165386"/>
                  </a:lnTo>
                  <a:lnTo>
                    <a:pt x="175359" y="133680"/>
                  </a:lnTo>
                  <a:lnTo>
                    <a:pt x="185194" y="92380"/>
                  </a:lnTo>
                  <a:lnTo>
                    <a:pt x="185192" y="91325"/>
                  </a:lnTo>
                  <a:lnTo>
                    <a:pt x="176138" y="52587"/>
                  </a:lnTo>
                  <a:lnTo>
                    <a:pt x="151165" y="22057"/>
                  </a:lnTo>
                  <a:lnTo>
                    <a:pt x="112595" y="3632"/>
                  </a:lnTo>
                  <a:lnTo>
                    <a:pt x="80476" y="0"/>
                  </a:lnTo>
                  <a:close/>
                </a:path>
              </a:pathLst>
            </a:custGeom>
            <a:solidFill>
              <a:srgbClr val="84C441"/>
            </a:solidFill>
          </p:spPr>
          <p:txBody>
            <a:bodyPr wrap="square" lIns="0" tIns="0" rIns="0" bIns="0" rtlCol="0"/>
            <a:lstStyle/>
            <a:p>
              <a:endParaRPr/>
            </a:p>
          </p:txBody>
        </p:sp>
        <p:sp>
          <p:nvSpPr>
            <p:cNvPr id="633" name="bk object 458"/>
            <p:cNvSpPr/>
            <p:nvPr/>
          </p:nvSpPr>
          <p:spPr>
            <a:xfrm>
              <a:off x="1924475" y="4320387"/>
              <a:ext cx="83185" cy="290830"/>
            </a:xfrm>
            <a:custGeom>
              <a:avLst/>
              <a:gdLst/>
              <a:ahLst/>
              <a:cxnLst/>
              <a:rect l="l" t="t" r="r" b="b"/>
              <a:pathLst>
                <a:path w="83184" h="290829">
                  <a:moveTo>
                    <a:pt x="6426" y="18376"/>
                  </a:moveTo>
                  <a:lnTo>
                    <a:pt x="3556" y="18376"/>
                  </a:lnTo>
                  <a:lnTo>
                    <a:pt x="12" y="21894"/>
                  </a:lnTo>
                  <a:lnTo>
                    <a:pt x="0" y="24765"/>
                  </a:lnTo>
                  <a:lnTo>
                    <a:pt x="37198" y="62204"/>
                  </a:lnTo>
                  <a:lnTo>
                    <a:pt x="36385" y="290423"/>
                  </a:lnTo>
                  <a:lnTo>
                    <a:pt x="46189" y="290461"/>
                  </a:lnTo>
                  <a:lnTo>
                    <a:pt x="47039" y="49403"/>
                  </a:lnTo>
                  <a:lnTo>
                    <a:pt x="37236" y="49403"/>
                  </a:lnTo>
                  <a:lnTo>
                    <a:pt x="6426" y="18376"/>
                  </a:lnTo>
                  <a:close/>
                </a:path>
                <a:path w="83184" h="290829">
                  <a:moveTo>
                    <a:pt x="76441" y="0"/>
                  </a:moveTo>
                  <a:lnTo>
                    <a:pt x="35496" y="40652"/>
                  </a:lnTo>
                  <a:lnTo>
                    <a:pt x="35483" y="43510"/>
                  </a:lnTo>
                  <a:lnTo>
                    <a:pt x="37249" y="45275"/>
                  </a:lnTo>
                  <a:lnTo>
                    <a:pt x="37236" y="49403"/>
                  </a:lnTo>
                  <a:lnTo>
                    <a:pt x="47039" y="49403"/>
                  </a:lnTo>
                  <a:lnTo>
                    <a:pt x="47066" y="41922"/>
                  </a:lnTo>
                  <a:lnTo>
                    <a:pt x="82816" y="6426"/>
                  </a:lnTo>
                  <a:lnTo>
                    <a:pt x="82829" y="3556"/>
                  </a:lnTo>
                  <a:lnTo>
                    <a:pt x="79298" y="12"/>
                  </a:lnTo>
                  <a:lnTo>
                    <a:pt x="76441" y="0"/>
                  </a:lnTo>
                  <a:close/>
                </a:path>
              </a:pathLst>
            </a:custGeom>
            <a:solidFill>
              <a:srgbClr val="B55827"/>
            </a:solidFill>
          </p:spPr>
          <p:txBody>
            <a:bodyPr wrap="square" lIns="0" tIns="0" rIns="0" bIns="0" rtlCol="0"/>
            <a:lstStyle/>
            <a:p>
              <a:endParaRPr/>
            </a:p>
          </p:txBody>
        </p:sp>
      </p:grpSp>
      <p:grpSp>
        <p:nvGrpSpPr>
          <p:cNvPr id="634" name="Group 633"/>
          <p:cNvGrpSpPr/>
          <p:nvPr/>
        </p:nvGrpSpPr>
        <p:grpSpPr>
          <a:xfrm flipH="1">
            <a:off x="7451291" y="1625394"/>
            <a:ext cx="206618" cy="305467"/>
            <a:chOff x="1684944" y="4054456"/>
            <a:chExt cx="376593" cy="556761"/>
          </a:xfrm>
        </p:grpSpPr>
        <p:sp>
          <p:nvSpPr>
            <p:cNvPr id="635" name="bk object 451"/>
            <p:cNvSpPr/>
            <p:nvPr/>
          </p:nvSpPr>
          <p:spPr>
            <a:xfrm>
              <a:off x="1684944" y="4229721"/>
              <a:ext cx="178435" cy="177800"/>
            </a:xfrm>
            <a:custGeom>
              <a:avLst/>
              <a:gdLst/>
              <a:ahLst/>
              <a:cxnLst/>
              <a:rect l="l" t="t" r="r" b="b"/>
              <a:pathLst>
                <a:path w="178434" h="177800">
                  <a:moveTo>
                    <a:pt x="80442" y="0"/>
                  </a:moveTo>
                  <a:lnTo>
                    <a:pt x="42987" y="12652"/>
                  </a:lnTo>
                  <a:lnTo>
                    <a:pt x="15065" y="41291"/>
                  </a:lnTo>
                  <a:lnTo>
                    <a:pt x="919" y="83289"/>
                  </a:lnTo>
                  <a:lnTo>
                    <a:pt x="0" y="99804"/>
                  </a:lnTo>
                  <a:lnTo>
                    <a:pt x="2597" y="112720"/>
                  </a:lnTo>
                  <a:lnTo>
                    <a:pt x="21534" y="146390"/>
                  </a:lnTo>
                  <a:lnTo>
                    <a:pt x="55558" y="169279"/>
                  </a:lnTo>
                  <a:lnTo>
                    <a:pt x="102571" y="177321"/>
                  </a:lnTo>
                  <a:lnTo>
                    <a:pt x="116393" y="174023"/>
                  </a:lnTo>
                  <a:lnTo>
                    <a:pt x="151577" y="152561"/>
                  </a:lnTo>
                  <a:lnTo>
                    <a:pt x="173431" y="117627"/>
                  </a:lnTo>
                  <a:lnTo>
                    <a:pt x="178114" y="89319"/>
                  </a:lnTo>
                  <a:lnTo>
                    <a:pt x="177902" y="82794"/>
                  </a:lnTo>
                  <a:lnTo>
                    <a:pt x="165913" y="44439"/>
                  </a:lnTo>
                  <a:lnTo>
                    <a:pt x="137759" y="15711"/>
                  </a:lnTo>
                  <a:lnTo>
                    <a:pt x="96545" y="1017"/>
                  </a:lnTo>
                  <a:lnTo>
                    <a:pt x="80442" y="0"/>
                  </a:lnTo>
                  <a:close/>
                </a:path>
              </a:pathLst>
            </a:custGeom>
            <a:solidFill>
              <a:srgbClr val="60A644"/>
            </a:solidFill>
          </p:spPr>
          <p:txBody>
            <a:bodyPr wrap="square" lIns="0" tIns="0" rIns="0" bIns="0" rtlCol="0"/>
            <a:lstStyle/>
            <a:p>
              <a:endParaRPr/>
            </a:p>
          </p:txBody>
        </p:sp>
        <p:sp>
          <p:nvSpPr>
            <p:cNvPr id="636" name="bk object 452"/>
            <p:cNvSpPr/>
            <p:nvPr/>
          </p:nvSpPr>
          <p:spPr>
            <a:xfrm>
              <a:off x="1732896" y="4330534"/>
              <a:ext cx="80010" cy="280035"/>
            </a:xfrm>
            <a:custGeom>
              <a:avLst/>
              <a:gdLst/>
              <a:ahLst/>
              <a:cxnLst/>
              <a:rect l="l" t="t" r="r" b="b"/>
              <a:pathLst>
                <a:path w="80009" h="280035">
                  <a:moveTo>
                    <a:pt x="3416" y="17691"/>
                  </a:moveTo>
                  <a:lnTo>
                    <a:pt x="0" y="21094"/>
                  </a:lnTo>
                  <a:lnTo>
                    <a:pt x="0" y="23850"/>
                  </a:lnTo>
                  <a:lnTo>
                    <a:pt x="35813" y="59918"/>
                  </a:lnTo>
                  <a:lnTo>
                    <a:pt x="35026" y="279717"/>
                  </a:lnTo>
                  <a:lnTo>
                    <a:pt x="44475" y="279742"/>
                  </a:lnTo>
                  <a:lnTo>
                    <a:pt x="45300" y="47586"/>
                  </a:lnTo>
                  <a:lnTo>
                    <a:pt x="35852" y="47586"/>
                  </a:lnTo>
                  <a:lnTo>
                    <a:pt x="6172" y="17703"/>
                  </a:lnTo>
                  <a:lnTo>
                    <a:pt x="3416" y="17691"/>
                  </a:lnTo>
                  <a:close/>
                </a:path>
                <a:path w="80009" h="280035">
                  <a:moveTo>
                    <a:pt x="73609" y="0"/>
                  </a:moveTo>
                  <a:lnTo>
                    <a:pt x="34175" y="39154"/>
                  </a:lnTo>
                  <a:lnTo>
                    <a:pt x="34175" y="41897"/>
                  </a:lnTo>
                  <a:lnTo>
                    <a:pt x="35864" y="43611"/>
                  </a:lnTo>
                  <a:lnTo>
                    <a:pt x="35852" y="47586"/>
                  </a:lnTo>
                  <a:lnTo>
                    <a:pt x="45300" y="47586"/>
                  </a:lnTo>
                  <a:lnTo>
                    <a:pt x="45326" y="40373"/>
                  </a:lnTo>
                  <a:lnTo>
                    <a:pt x="79755" y="6184"/>
                  </a:lnTo>
                  <a:lnTo>
                    <a:pt x="79755" y="3428"/>
                  </a:lnTo>
                  <a:lnTo>
                    <a:pt x="76365" y="12"/>
                  </a:lnTo>
                  <a:lnTo>
                    <a:pt x="73609" y="0"/>
                  </a:lnTo>
                  <a:close/>
                </a:path>
              </a:pathLst>
            </a:custGeom>
            <a:solidFill>
              <a:srgbClr val="B55827"/>
            </a:solidFill>
          </p:spPr>
          <p:txBody>
            <a:bodyPr wrap="square" lIns="0" tIns="0" rIns="0" bIns="0" rtlCol="0"/>
            <a:lstStyle/>
            <a:p>
              <a:endParaRPr/>
            </a:p>
          </p:txBody>
        </p:sp>
        <p:sp>
          <p:nvSpPr>
            <p:cNvPr id="637" name="bk object 453"/>
            <p:cNvSpPr/>
            <p:nvPr/>
          </p:nvSpPr>
          <p:spPr>
            <a:xfrm>
              <a:off x="1734754" y="4339721"/>
              <a:ext cx="127635" cy="127635"/>
            </a:xfrm>
            <a:custGeom>
              <a:avLst/>
              <a:gdLst/>
              <a:ahLst/>
              <a:cxnLst/>
              <a:rect l="l" t="t" r="r" b="b"/>
              <a:pathLst>
                <a:path w="127634" h="127635">
                  <a:moveTo>
                    <a:pt x="60317" y="0"/>
                  </a:moveTo>
                  <a:lnTo>
                    <a:pt x="22530" y="15158"/>
                  </a:lnTo>
                  <a:lnTo>
                    <a:pt x="1607" y="50845"/>
                  </a:lnTo>
                  <a:lnTo>
                    <a:pt x="0" y="65887"/>
                  </a:lnTo>
                  <a:lnTo>
                    <a:pt x="2104" y="79959"/>
                  </a:lnTo>
                  <a:lnTo>
                    <a:pt x="24690" y="113668"/>
                  </a:lnTo>
                  <a:lnTo>
                    <a:pt x="64763" y="127137"/>
                  </a:lnTo>
                  <a:lnTo>
                    <a:pt x="79068" y="125242"/>
                  </a:lnTo>
                  <a:lnTo>
                    <a:pt x="113412" y="103052"/>
                  </a:lnTo>
                  <a:lnTo>
                    <a:pt x="127173" y="63762"/>
                  </a:lnTo>
                  <a:lnTo>
                    <a:pt x="127055" y="59614"/>
                  </a:lnTo>
                  <a:lnTo>
                    <a:pt x="111611" y="22220"/>
                  </a:lnTo>
                  <a:lnTo>
                    <a:pt x="75580" y="1573"/>
                  </a:lnTo>
                  <a:lnTo>
                    <a:pt x="60317" y="0"/>
                  </a:lnTo>
                  <a:close/>
                </a:path>
              </a:pathLst>
            </a:custGeom>
            <a:solidFill>
              <a:srgbClr val="84C441"/>
            </a:solidFill>
          </p:spPr>
          <p:txBody>
            <a:bodyPr wrap="square" lIns="0" tIns="0" rIns="0" bIns="0" rtlCol="0"/>
            <a:lstStyle/>
            <a:p>
              <a:endParaRPr/>
            </a:p>
          </p:txBody>
        </p:sp>
        <p:sp>
          <p:nvSpPr>
            <p:cNvPr id="638" name="bk object 454"/>
            <p:cNvSpPr/>
            <p:nvPr/>
          </p:nvSpPr>
          <p:spPr>
            <a:xfrm>
              <a:off x="1769281" y="4411662"/>
              <a:ext cx="57150" cy="199390"/>
            </a:xfrm>
            <a:custGeom>
              <a:avLst/>
              <a:gdLst/>
              <a:ahLst/>
              <a:cxnLst/>
              <a:rect l="l" t="t" r="r" b="b"/>
              <a:pathLst>
                <a:path w="57150" h="199389">
                  <a:moveTo>
                    <a:pt x="2438" y="12585"/>
                  </a:moveTo>
                  <a:lnTo>
                    <a:pt x="12" y="15011"/>
                  </a:lnTo>
                  <a:lnTo>
                    <a:pt x="0" y="16967"/>
                  </a:lnTo>
                  <a:lnTo>
                    <a:pt x="25488" y="42633"/>
                  </a:lnTo>
                  <a:lnTo>
                    <a:pt x="24942" y="199059"/>
                  </a:lnTo>
                  <a:lnTo>
                    <a:pt x="31661" y="199072"/>
                  </a:lnTo>
                  <a:lnTo>
                    <a:pt x="32240" y="33858"/>
                  </a:lnTo>
                  <a:lnTo>
                    <a:pt x="25526" y="33858"/>
                  </a:lnTo>
                  <a:lnTo>
                    <a:pt x="4406" y="12598"/>
                  </a:lnTo>
                  <a:lnTo>
                    <a:pt x="2438" y="12585"/>
                  </a:lnTo>
                  <a:close/>
                </a:path>
                <a:path w="57150" h="199389">
                  <a:moveTo>
                    <a:pt x="54356" y="0"/>
                  </a:moveTo>
                  <a:lnTo>
                    <a:pt x="52387" y="0"/>
                  </a:lnTo>
                  <a:lnTo>
                    <a:pt x="24333" y="27863"/>
                  </a:lnTo>
                  <a:lnTo>
                    <a:pt x="24320" y="29819"/>
                  </a:lnTo>
                  <a:lnTo>
                    <a:pt x="25526" y="31038"/>
                  </a:lnTo>
                  <a:lnTo>
                    <a:pt x="25526" y="33858"/>
                  </a:lnTo>
                  <a:lnTo>
                    <a:pt x="32240" y="33858"/>
                  </a:lnTo>
                  <a:lnTo>
                    <a:pt x="32258" y="28727"/>
                  </a:lnTo>
                  <a:lnTo>
                    <a:pt x="56769" y="4394"/>
                  </a:lnTo>
                  <a:lnTo>
                    <a:pt x="56769" y="2438"/>
                  </a:lnTo>
                  <a:lnTo>
                    <a:pt x="54356" y="0"/>
                  </a:lnTo>
                  <a:close/>
                </a:path>
              </a:pathLst>
            </a:custGeom>
            <a:solidFill>
              <a:srgbClr val="B55827"/>
            </a:solidFill>
          </p:spPr>
          <p:txBody>
            <a:bodyPr wrap="square" lIns="0" tIns="0" rIns="0" bIns="0" rtlCol="0"/>
            <a:lstStyle/>
            <a:p>
              <a:endParaRPr/>
            </a:p>
          </p:txBody>
        </p:sp>
        <p:sp>
          <p:nvSpPr>
            <p:cNvPr id="639" name="bk object 455"/>
            <p:cNvSpPr/>
            <p:nvPr/>
          </p:nvSpPr>
          <p:spPr>
            <a:xfrm>
              <a:off x="1801187" y="4054456"/>
              <a:ext cx="260350" cy="260985"/>
            </a:xfrm>
            <a:custGeom>
              <a:avLst/>
              <a:gdLst/>
              <a:ahLst/>
              <a:cxnLst/>
              <a:rect l="l" t="t" r="r" b="b"/>
              <a:pathLst>
                <a:path w="260350" h="260985">
                  <a:moveTo>
                    <a:pt x="125003" y="0"/>
                  </a:moveTo>
                  <a:lnTo>
                    <a:pt x="85216" y="7854"/>
                  </a:lnTo>
                  <a:lnTo>
                    <a:pt x="50788" y="27543"/>
                  </a:lnTo>
                  <a:lnTo>
                    <a:pt x="23754" y="57709"/>
                  </a:lnTo>
                  <a:lnTo>
                    <a:pt x="6146" y="96996"/>
                  </a:lnTo>
                  <a:lnTo>
                    <a:pt x="0" y="144047"/>
                  </a:lnTo>
                  <a:lnTo>
                    <a:pt x="2208" y="157824"/>
                  </a:lnTo>
                  <a:lnTo>
                    <a:pt x="17148" y="195723"/>
                  </a:lnTo>
                  <a:lnTo>
                    <a:pt x="43200" y="226788"/>
                  </a:lnTo>
                  <a:lnTo>
                    <a:pt x="78612" y="248854"/>
                  </a:lnTo>
                  <a:lnTo>
                    <a:pt x="121634" y="259753"/>
                  </a:lnTo>
                  <a:lnTo>
                    <a:pt x="137364" y="260530"/>
                  </a:lnTo>
                  <a:lnTo>
                    <a:pt x="151761" y="258893"/>
                  </a:lnTo>
                  <a:lnTo>
                    <a:pt x="191506" y="245202"/>
                  </a:lnTo>
                  <a:lnTo>
                    <a:pt x="224245" y="220164"/>
                  </a:lnTo>
                  <a:lnTo>
                    <a:pt x="247614" y="186124"/>
                  </a:lnTo>
                  <a:lnTo>
                    <a:pt x="259253" y="145429"/>
                  </a:lnTo>
                  <a:lnTo>
                    <a:pt x="260118" y="130791"/>
                  </a:lnTo>
                  <a:lnTo>
                    <a:pt x="259611" y="118755"/>
                  </a:lnTo>
                  <a:lnTo>
                    <a:pt x="249278" y="78397"/>
                  </a:lnTo>
                  <a:lnTo>
                    <a:pt x="227109" y="44188"/>
                  </a:lnTo>
                  <a:lnTo>
                    <a:pt x="195060" y="18359"/>
                  </a:lnTo>
                  <a:lnTo>
                    <a:pt x="155088" y="3144"/>
                  </a:lnTo>
                  <a:lnTo>
                    <a:pt x="125003" y="0"/>
                  </a:lnTo>
                  <a:close/>
                </a:path>
              </a:pathLst>
            </a:custGeom>
            <a:solidFill>
              <a:srgbClr val="60A644"/>
            </a:solidFill>
          </p:spPr>
          <p:txBody>
            <a:bodyPr wrap="square" lIns="0" tIns="0" rIns="0" bIns="0" rtlCol="0"/>
            <a:lstStyle/>
            <a:p>
              <a:endParaRPr/>
            </a:p>
          </p:txBody>
        </p:sp>
        <p:sp>
          <p:nvSpPr>
            <p:cNvPr id="640" name="bk object 456"/>
            <p:cNvSpPr/>
            <p:nvPr/>
          </p:nvSpPr>
          <p:spPr>
            <a:xfrm>
              <a:off x="1871377" y="4202023"/>
              <a:ext cx="116839" cy="408305"/>
            </a:xfrm>
            <a:custGeom>
              <a:avLst/>
              <a:gdLst/>
              <a:ahLst/>
              <a:cxnLst/>
              <a:rect l="l" t="t" r="r" b="b"/>
              <a:pathLst>
                <a:path w="116840" h="408304">
                  <a:moveTo>
                    <a:pt x="5003" y="25819"/>
                  </a:moveTo>
                  <a:lnTo>
                    <a:pt x="12" y="30759"/>
                  </a:lnTo>
                  <a:lnTo>
                    <a:pt x="0" y="34785"/>
                  </a:lnTo>
                  <a:lnTo>
                    <a:pt x="52247" y="87414"/>
                  </a:lnTo>
                  <a:lnTo>
                    <a:pt x="51117" y="408101"/>
                  </a:lnTo>
                  <a:lnTo>
                    <a:pt x="64897" y="408152"/>
                  </a:lnTo>
                  <a:lnTo>
                    <a:pt x="66091" y="69418"/>
                  </a:lnTo>
                  <a:lnTo>
                    <a:pt x="52311" y="69418"/>
                  </a:lnTo>
                  <a:lnTo>
                    <a:pt x="9017" y="25831"/>
                  </a:lnTo>
                  <a:lnTo>
                    <a:pt x="5003" y="25819"/>
                  </a:lnTo>
                  <a:close/>
                </a:path>
                <a:path w="116840" h="408304">
                  <a:moveTo>
                    <a:pt x="111429" y="0"/>
                  </a:moveTo>
                  <a:lnTo>
                    <a:pt x="107403" y="0"/>
                  </a:lnTo>
                  <a:lnTo>
                    <a:pt x="49872" y="57111"/>
                  </a:lnTo>
                  <a:lnTo>
                    <a:pt x="49860" y="61137"/>
                  </a:lnTo>
                  <a:lnTo>
                    <a:pt x="52336" y="63627"/>
                  </a:lnTo>
                  <a:lnTo>
                    <a:pt x="52311" y="69418"/>
                  </a:lnTo>
                  <a:lnTo>
                    <a:pt x="66091" y="69418"/>
                  </a:lnTo>
                  <a:lnTo>
                    <a:pt x="66128" y="58902"/>
                  </a:lnTo>
                  <a:lnTo>
                    <a:pt x="116370" y="9017"/>
                  </a:lnTo>
                  <a:lnTo>
                    <a:pt x="116382" y="5003"/>
                  </a:lnTo>
                  <a:lnTo>
                    <a:pt x="111429" y="0"/>
                  </a:lnTo>
                  <a:close/>
                </a:path>
              </a:pathLst>
            </a:custGeom>
            <a:solidFill>
              <a:srgbClr val="B55827"/>
            </a:solidFill>
          </p:spPr>
          <p:txBody>
            <a:bodyPr wrap="square" lIns="0" tIns="0" rIns="0" bIns="0" rtlCol="0"/>
            <a:lstStyle/>
            <a:p>
              <a:endParaRPr/>
            </a:p>
          </p:txBody>
        </p:sp>
        <p:sp>
          <p:nvSpPr>
            <p:cNvPr id="641" name="bk object 457"/>
            <p:cNvSpPr/>
            <p:nvPr/>
          </p:nvSpPr>
          <p:spPr>
            <a:xfrm>
              <a:off x="1874434" y="4216069"/>
              <a:ext cx="185420" cy="184785"/>
            </a:xfrm>
            <a:custGeom>
              <a:avLst/>
              <a:gdLst/>
              <a:ahLst/>
              <a:cxnLst/>
              <a:rect l="l" t="t" r="r" b="b"/>
              <a:pathLst>
                <a:path w="185420" h="184785">
                  <a:moveTo>
                    <a:pt x="80476" y="0"/>
                  </a:moveTo>
                  <a:lnTo>
                    <a:pt x="42989" y="13891"/>
                  </a:lnTo>
                  <a:lnTo>
                    <a:pt x="15131" y="43083"/>
                  </a:lnTo>
                  <a:lnTo>
                    <a:pt x="971" y="84742"/>
                  </a:lnTo>
                  <a:lnTo>
                    <a:pt x="0" y="100909"/>
                  </a:lnTo>
                  <a:lnTo>
                    <a:pt x="2374" y="114666"/>
                  </a:lnTo>
                  <a:lnTo>
                    <a:pt x="20885" y="150685"/>
                  </a:lnTo>
                  <a:lnTo>
                    <a:pt x="53710" y="175477"/>
                  </a:lnTo>
                  <a:lnTo>
                    <a:pt x="97289" y="184735"/>
                  </a:lnTo>
                  <a:lnTo>
                    <a:pt x="111610" y="182868"/>
                  </a:lnTo>
                  <a:lnTo>
                    <a:pt x="149274" y="165386"/>
                  </a:lnTo>
                  <a:lnTo>
                    <a:pt x="175359" y="133680"/>
                  </a:lnTo>
                  <a:lnTo>
                    <a:pt x="185194" y="92380"/>
                  </a:lnTo>
                  <a:lnTo>
                    <a:pt x="185192" y="91325"/>
                  </a:lnTo>
                  <a:lnTo>
                    <a:pt x="176138" y="52587"/>
                  </a:lnTo>
                  <a:lnTo>
                    <a:pt x="151165" y="22057"/>
                  </a:lnTo>
                  <a:lnTo>
                    <a:pt x="112595" y="3632"/>
                  </a:lnTo>
                  <a:lnTo>
                    <a:pt x="80476" y="0"/>
                  </a:lnTo>
                  <a:close/>
                </a:path>
              </a:pathLst>
            </a:custGeom>
            <a:solidFill>
              <a:srgbClr val="84C441"/>
            </a:solidFill>
          </p:spPr>
          <p:txBody>
            <a:bodyPr wrap="square" lIns="0" tIns="0" rIns="0" bIns="0" rtlCol="0"/>
            <a:lstStyle/>
            <a:p>
              <a:endParaRPr/>
            </a:p>
          </p:txBody>
        </p:sp>
        <p:sp>
          <p:nvSpPr>
            <p:cNvPr id="642" name="bk object 458"/>
            <p:cNvSpPr/>
            <p:nvPr/>
          </p:nvSpPr>
          <p:spPr>
            <a:xfrm>
              <a:off x="1924475" y="4320387"/>
              <a:ext cx="83185" cy="290830"/>
            </a:xfrm>
            <a:custGeom>
              <a:avLst/>
              <a:gdLst/>
              <a:ahLst/>
              <a:cxnLst/>
              <a:rect l="l" t="t" r="r" b="b"/>
              <a:pathLst>
                <a:path w="83184" h="290829">
                  <a:moveTo>
                    <a:pt x="6426" y="18376"/>
                  </a:moveTo>
                  <a:lnTo>
                    <a:pt x="3556" y="18376"/>
                  </a:lnTo>
                  <a:lnTo>
                    <a:pt x="12" y="21894"/>
                  </a:lnTo>
                  <a:lnTo>
                    <a:pt x="0" y="24765"/>
                  </a:lnTo>
                  <a:lnTo>
                    <a:pt x="37198" y="62204"/>
                  </a:lnTo>
                  <a:lnTo>
                    <a:pt x="36385" y="290423"/>
                  </a:lnTo>
                  <a:lnTo>
                    <a:pt x="46189" y="290461"/>
                  </a:lnTo>
                  <a:lnTo>
                    <a:pt x="47039" y="49403"/>
                  </a:lnTo>
                  <a:lnTo>
                    <a:pt x="37236" y="49403"/>
                  </a:lnTo>
                  <a:lnTo>
                    <a:pt x="6426" y="18376"/>
                  </a:lnTo>
                  <a:close/>
                </a:path>
                <a:path w="83184" h="290829">
                  <a:moveTo>
                    <a:pt x="76441" y="0"/>
                  </a:moveTo>
                  <a:lnTo>
                    <a:pt x="35496" y="40652"/>
                  </a:lnTo>
                  <a:lnTo>
                    <a:pt x="35483" y="43510"/>
                  </a:lnTo>
                  <a:lnTo>
                    <a:pt x="37249" y="45275"/>
                  </a:lnTo>
                  <a:lnTo>
                    <a:pt x="37236" y="49403"/>
                  </a:lnTo>
                  <a:lnTo>
                    <a:pt x="47039" y="49403"/>
                  </a:lnTo>
                  <a:lnTo>
                    <a:pt x="47066" y="41922"/>
                  </a:lnTo>
                  <a:lnTo>
                    <a:pt x="82816" y="6426"/>
                  </a:lnTo>
                  <a:lnTo>
                    <a:pt x="82829" y="3556"/>
                  </a:lnTo>
                  <a:lnTo>
                    <a:pt x="79298" y="12"/>
                  </a:lnTo>
                  <a:lnTo>
                    <a:pt x="76441" y="0"/>
                  </a:lnTo>
                  <a:close/>
                </a:path>
              </a:pathLst>
            </a:custGeom>
            <a:solidFill>
              <a:srgbClr val="B55827"/>
            </a:solidFill>
          </p:spPr>
          <p:txBody>
            <a:bodyPr wrap="square" lIns="0" tIns="0" rIns="0" bIns="0" rtlCol="0"/>
            <a:lstStyle/>
            <a:p>
              <a:endParaRPr/>
            </a:p>
          </p:txBody>
        </p:sp>
      </p:grpSp>
      <p:sp>
        <p:nvSpPr>
          <p:cNvPr id="58" name="TextBox 57"/>
          <p:cNvSpPr txBox="1"/>
          <p:nvPr/>
        </p:nvSpPr>
        <p:spPr>
          <a:xfrm>
            <a:off x="6712754" y="1927069"/>
            <a:ext cx="1802597" cy="302955"/>
          </a:xfrm>
          <a:prstGeom prst="roundRect">
            <a:avLst>
              <a:gd name="adj" fmla="val 50000"/>
            </a:avLst>
          </a:prstGeom>
          <a:gradFill flip="none" rotWithShape="1">
            <a:gsLst>
              <a:gs pos="0">
                <a:schemeClr val="accent1">
                  <a:lumMod val="89000"/>
                  <a:alpha val="45000"/>
                </a:schemeClr>
              </a:gs>
              <a:gs pos="23000">
                <a:schemeClr val="accent1">
                  <a:lumMod val="89000"/>
                </a:schemeClr>
              </a:gs>
              <a:gs pos="69000">
                <a:schemeClr val="accent1">
                  <a:lumMod val="75000"/>
                </a:schemeClr>
              </a:gs>
              <a:gs pos="97000">
                <a:schemeClr val="accent1">
                  <a:lumMod val="70000"/>
                  <a:alpha val="60000"/>
                </a:schemeClr>
              </a:gs>
            </a:gsLst>
            <a:path path="circle">
              <a:fillToRect l="50000" t="50000" r="50000" b="50000"/>
            </a:path>
            <a:tileRect/>
          </a:gradFill>
          <a:effectLst>
            <a:outerShdw blurRad="50800" dist="38100" dir="2700000" algn="tl" rotWithShape="0">
              <a:prstClr val="black">
                <a:alpha val="40000"/>
              </a:prstClr>
            </a:outerShdw>
          </a:effectLst>
        </p:spPr>
        <p:txBody>
          <a:bodyPr wrap="square" lIns="0" tIns="0" rIns="0" bIns="0" rtlCol="0" anchor="ctr">
            <a:spAutoFit/>
          </a:bodyPr>
          <a:lstStyle/>
          <a:p>
            <a:pPr algn="ctr"/>
            <a:r>
              <a:rPr lang="en-US" sz="1400" b="1" dirty="0" smtClean="0">
                <a:solidFill>
                  <a:schemeClr val="bg1"/>
                </a:solidFill>
                <a:effectLst>
                  <a:innerShdw blurRad="63500" dist="25400" dir="13500000">
                    <a:prstClr val="black">
                      <a:alpha val="50000"/>
                    </a:prstClr>
                  </a:innerShdw>
                </a:effectLst>
              </a:rPr>
              <a:t>Smart Environment</a:t>
            </a:r>
            <a:endParaRPr lang="en-US" sz="1400" b="1" dirty="0">
              <a:solidFill>
                <a:schemeClr val="bg1"/>
              </a:solidFill>
              <a:effectLst>
                <a:innerShdw blurRad="63500" dist="25400" dir="13500000">
                  <a:prstClr val="black">
                    <a:alpha val="50000"/>
                  </a:prstClr>
                </a:innerShdw>
              </a:effectLst>
            </a:endParaRPr>
          </a:p>
        </p:txBody>
      </p:sp>
      <p:sp>
        <p:nvSpPr>
          <p:cNvPr id="663" name="Oval 662"/>
          <p:cNvSpPr/>
          <p:nvPr/>
        </p:nvSpPr>
        <p:spPr>
          <a:xfrm>
            <a:off x="5154704" y="3895193"/>
            <a:ext cx="1472916" cy="794979"/>
          </a:xfrm>
          <a:prstGeom prst="ellipse">
            <a:avLst/>
          </a:prstGeom>
          <a:solidFill>
            <a:srgbClr val="AFC86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4" name="Group 663"/>
          <p:cNvGrpSpPr/>
          <p:nvPr/>
        </p:nvGrpSpPr>
        <p:grpSpPr>
          <a:xfrm>
            <a:off x="5249479" y="3554321"/>
            <a:ext cx="1158835" cy="629913"/>
            <a:chOff x="4643414" y="1501676"/>
            <a:chExt cx="4434205" cy="2374644"/>
          </a:xfrm>
        </p:grpSpPr>
        <p:sp>
          <p:nvSpPr>
            <p:cNvPr id="665" name="bk object 16"/>
            <p:cNvSpPr/>
            <p:nvPr/>
          </p:nvSpPr>
          <p:spPr>
            <a:xfrm>
              <a:off x="4643414" y="3691535"/>
              <a:ext cx="4434205" cy="184785"/>
            </a:xfrm>
            <a:custGeom>
              <a:avLst/>
              <a:gdLst/>
              <a:ahLst/>
              <a:cxnLst/>
              <a:rect l="l" t="t" r="r" b="b"/>
              <a:pathLst>
                <a:path w="4434205" h="184785">
                  <a:moveTo>
                    <a:pt x="2217089" y="0"/>
                  </a:moveTo>
                  <a:lnTo>
                    <a:pt x="1684295" y="2685"/>
                  </a:lnTo>
                  <a:lnTo>
                    <a:pt x="907702" y="17825"/>
                  </a:lnTo>
                  <a:lnTo>
                    <a:pt x="533691" y="32261"/>
                  </a:lnTo>
                  <a:lnTo>
                    <a:pt x="332169" y="43719"/>
                  </a:lnTo>
                  <a:lnTo>
                    <a:pt x="247466" y="49927"/>
                  </a:lnTo>
                  <a:lnTo>
                    <a:pt x="174229" y="56423"/>
                  </a:lnTo>
                  <a:lnTo>
                    <a:pt x="113028" y="63182"/>
                  </a:lnTo>
                  <a:lnTo>
                    <a:pt x="64434" y="70181"/>
                  </a:lnTo>
                  <a:lnTo>
                    <a:pt x="7349" y="84803"/>
                  </a:lnTo>
                  <a:lnTo>
                    <a:pt x="0" y="92379"/>
                  </a:lnTo>
                  <a:lnTo>
                    <a:pt x="7349" y="99955"/>
                  </a:lnTo>
                  <a:lnTo>
                    <a:pt x="64434" y="114578"/>
                  </a:lnTo>
                  <a:lnTo>
                    <a:pt x="113028" y="121577"/>
                  </a:lnTo>
                  <a:lnTo>
                    <a:pt x="174229" y="128336"/>
                  </a:lnTo>
                  <a:lnTo>
                    <a:pt x="247466" y="134831"/>
                  </a:lnTo>
                  <a:lnTo>
                    <a:pt x="332169" y="141039"/>
                  </a:lnTo>
                  <a:lnTo>
                    <a:pt x="533691" y="152497"/>
                  </a:lnTo>
                  <a:lnTo>
                    <a:pt x="774229" y="162520"/>
                  </a:lnTo>
                  <a:lnTo>
                    <a:pt x="1354096" y="177499"/>
                  </a:lnTo>
                  <a:lnTo>
                    <a:pt x="2217089" y="184759"/>
                  </a:lnTo>
                  <a:lnTo>
                    <a:pt x="3080081" y="177499"/>
                  </a:lnTo>
                  <a:lnTo>
                    <a:pt x="3659944" y="162520"/>
                  </a:lnTo>
                  <a:lnTo>
                    <a:pt x="3900481" y="152497"/>
                  </a:lnTo>
                  <a:lnTo>
                    <a:pt x="4102000" y="141039"/>
                  </a:lnTo>
                  <a:lnTo>
                    <a:pt x="4186703" y="134831"/>
                  </a:lnTo>
                  <a:lnTo>
                    <a:pt x="4259939" y="128336"/>
                  </a:lnTo>
                  <a:lnTo>
                    <a:pt x="4321140" y="121577"/>
                  </a:lnTo>
                  <a:lnTo>
                    <a:pt x="4369733" y="114578"/>
                  </a:lnTo>
                  <a:lnTo>
                    <a:pt x="4426817" y="99955"/>
                  </a:lnTo>
                  <a:lnTo>
                    <a:pt x="4434166" y="92379"/>
                  </a:lnTo>
                  <a:lnTo>
                    <a:pt x="4426817" y="84803"/>
                  </a:lnTo>
                  <a:lnTo>
                    <a:pt x="4369733" y="70181"/>
                  </a:lnTo>
                  <a:lnTo>
                    <a:pt x="4321140" y="63182"/>
                  </a:lnTo>
                  <a:lnTo>
                    <a:pt x="4259939" y="56423"/>
                  </a:lnTo>
                  <a:lnTo>
                    <a:pt x="4186703" y="49927"/>
                  </a:lnTo>
                  <a:lnTo>
                    <a:pt x="4102000" y="43719"/>
                  </a:lnTo>
                  <a:lnTo>
                    <a:pt x="3900481" y="32261"/>
                  </a:lnTo>
                  <a:lnTo>
                    <a:pt x="3526472" y="17825"/>
                  </a:lnTo>
                  <a:lnTo>
                    <a:pt x="2749883" y="2685"/>
                  </a:lnTo>
                  <a:lnTo>
                    <a:pt x="2217089" y="0"/>
                  </a:lnTo>
                  <a:close/>
                </a:path>
              </a:pathLst>
            </a:custGeom>
            <a:solidFill>
              <a:srgbClr val="474A4B"/>
            </a:solidFill>
          </p:spPr>
          <p:txBody>
            <a:bodyPr wrap="square" lIns="0" tIns="0" rIns="0" bIns="0" rtlCol="0"/>
            <a:lstStyle/>
            <a:p>
              <a:endParaRPr/>
            </a:p>
          </p:txBody>
        </p:sp>
        <p:sp>
          <p:nvSpPr>
            <p:cNvPr id="666" name="bk object 17"/>
            <p:cNvSpPr/>
            <p:nvPr/>
          </p:nvSpPr>
          <p:spPr>
            <a:xfrm>
              <a:off x="7206411" y="1501676"/>
              <a:ext cx="256540" cy="211454"/>
            </a:xfrm>
            <a:custGeom>
              <a:avLst/>
              <a:gdLst/>
              <a:ahLst/>
              <a:cxnLst/>
              <a:rect l="l" t="t" r="r" b="b"/>
              <a:pathLst>
                <a:path w="256539" h="211455">
                  <a:moveTo>
                    <a:pt x="134600" y="0"/>
                  </a:moveTo>
                  <a:lnTo>
                    <a:pt x="94790" y="6502"/>
                  </a:lnTo>
                  <a:lnTo>
                    <a:pt x="55853" y="30682"/>
                  </a:lnTo>
                  <a:lnTo>
                    <a:pt x="38436" y="80759"/>
                  </a:lnTo>
                  <a:lnTo>
                    <a:pt x="0" y="211318"/>
                  </a:lnTo>
                  <a:lnTo>
                    <a:pt x="256365" y="211351"/>
                  </a:lnTo>
                  <a:lnTo>
                    <a:pt x="235888" y="130492"/>
                  </a:lnTo>
                  <a:lnTo>
                    <a:pt x="228664" y="101625"/>
                  </a:lnTo>
                  <a:lnTo>
                    <a:pt x="221966" y="74405"/>
                  </a:lnTo>
                  <a:lnTo>
                    <a:pt x="214340" y="43139"/>
                  </a:lnTo>
                  <a:lnTo>
                    <a:pt x="210233" y="32314"/>
                  </a:lnTo>
                  <a:lnTo>
                    <a:pt x="173838" y="5067"/>
                  </a:lnTo>
                  <a:lnTo>
                    <a:pt x="148172" y="332"/>
                  </a:lnTo>
                  <a:lnTo>
                    <a:pt x="134600" y="0"/>
                  </a:lnTo>
                  <a:close/>
                </a:path>
              </a:pathLst>
            </a:custGeom>
            <a:solidFill>
              <a:srgbClr val="C04235"/>
            </a:solidFill>
          </p:spPr>
          <p:txBody>
            <a:bodyPr wrap="square" lIns="0" tIns="0" rIns="0" bIns="0" rtlCol="0"/>
            <a:lstStyle/>
            <a:p>
              <a:endParaRPr/>
            </a:p>
          </p:txBody>
        </p:sp>
        <p:sp>
          <p:nvSpPr>
            <p:cNvPr id="667" name="bk object 18"/>
            <p:cNvSpPr/>
            <p:nvPr/>
          </p:nvSpPr>
          <p:spPr>
            <a:xfrm>
              <a:off x="7206709" y="1545286"/>
              <a:ext cx="256540" cy="168275"/>
            </a:xfrm>
            <a:custGeom>
              <a:avLst/>
              <a:gdLst/>
              <a:ahLst/>
              <a:cxnLst/>
              <a:rect l="l" t="t" r="r" b="b"/>
              <a:pathLst>
                <a:path w="256539" h="168275">
                  <a:moveTo>
                    <a:pt x="48917" y="0"/>
                  </a:moveTo>
                  <a:lnTo>
                    <a:pt x="0" y="166691"/>
                  </a:lnTo>
                  <a:lnTo>
                    <a:pt x="256066" y="167741"/>
                  </a:lnTo>
                  <a:lnTo>
                    <a:pt x="250735" y="146549"/>
                  </a:lnTo>
                  <a:lnTo>
                    <a:pt x="237763" y="137968"/>
                  </a:lnTo>
                  <a:lnTo>
                    <a:pt x="226144" y="134395"/>
                  </a:lnTo>
                  <a:lnTo>
                    <a:pt x="215388" y="132981"/>
                  </a:lnTo>
                  <a:lnTo>
                    <a:pt x="189740" y="129861"/>
                  </a:lnTo>
                  <a:lnTo>
                    <a:pt x="177023" y="127903"/>
                  </a:lnTo>
                  <a:lnTo>
                    <a:pt x="140441" y="117207"/>
                  </a:lnTo>
                  <a:lnTo>
                    <a:pt x="106268" y="93340"/>
                  </a:lnTo>
                  <a:lnTo>
                    <a:pt x="79615" y="65655"/>
                  </a:lnTo>
                  <a:lnTo>
                    <a:pt x="55816" y="23027"/>
                  </a:lnTo>
                  <a:lnTo>
                    <a:pt x="50187" y="5600"/>
                  </a:lnTo>
                  <a:lnTo>
                    <a:pt x="48917" y="0"/>
                  </a:lnTo>
                  <a:close/>
                </a:path>
              </a:pathLst>
            </a:custGeom>
            <a:solidFill>
              <a:srgbClr val="B03C2F"/>
            </a:solidFill>
          </p:spPr>
          <p:txBody>
            <a:bodyPr wrap="square" lIns="0" tIns="0" rIns="0" bIns="0" rtlCol="0"/>
            <a:lstStyle/>
            <a:p>
              <a:endParaRPr/>
            </a:p>
          </p:txBody>
        </p:sp>
        <p:sp>
          <p:nvSpPr>
            <p:cNvPr id="668" name="bk object 19"/>
            <p:cNvSpPr/>
            <p:nvPr/>
          </p:nvSpPr>
          <p:spPr>
            <a:xfrm>
              <a:off x="7171743" y="1686764"/>
              <a:ext cx="325755" cy="89535"/>
            </a:xfrm>
            <a:custGeom>
              <a:avLst/>
              <a:gdLst/>
              <a:ahLst/>
              <a:cxnLst/>
              <a:rect l="l" t="t" r="r" b="b"/>
              <a:pathLst>
                <a:path w="325754" h="89535">
                  <a:moveTo>
                    <a:pt x="0" y="89141"/>
                  </a:moveTo>
                  <a:lnTo>
                    <a:pt x="325678" y="89141"/>
                  </a:lnTo>
                  <a:lnTo>
                    <a:pt x="325678" y="0"/>
                  </a:lnTo>
                  <a:lnTo>
                    <a:pt x="0" y="0"/>
                  </a:lnTo>
                  <a:lnTo>
                    <a:pt x="0" y="89141"/>
                  </a:lnTo>
                  <a:close/>
                </a:path>
              </a:pathLst>
            </a:custGeom>
            <a:solidFill>
              <a:srgbClr val="BCBEC0"/>
            </a:solidFill>
          </p:spPr>
          <p:txBody>
            <a:bodyPr wrap="square" lIns="0" tIns="0" rIns="0" bIns="0" rtlCol="0"/>
            <a:lstStyle/>
            <a:p>
              <a:endParaRPr/>
            </a:p>
          </p:txBody>
        </p:sp>
        <p:sp>
          <p:nvSpPr>
            <p:cNvPr id="669" name="bk object 20"/>
            <p:cNvSpPr/>
            <p:nvPr/>
          </p:nvSpPr>
          <p:spPr>
            <a:xfrm>
              <a:off x="4795304" y="1749477"/>
              <a:ext cx="4121150" cy="1667510"/>
            </a:xfrm>
            <a:custGeom>
              <a:avLst/>
              <a:gdLst/>
              <a:ahLst/>
              <a:cxnLst/>
              <a:rect l="l" t="t" r="r" b="b"/>
              <a:pathLst>
                <a:path w="4121150" h="1667510">
                  <a:moveTo>
                    <a:pt x="411952" y="0"/>
                  </a:moveTo>
                  <a:lnTo>
                    <a:pt x="362106" y="2209"/>
                  </a:lnTo>
                  <a:lnTo>
                    <a:pt x="318828" y="10392"/>
                  </a:lnTo>
                  <a:lnTo>
                    <a:pt x="281885" y="26940"/>
                  </a:lnTo>
                  <a:lnTo>
                    <a:pt x="251399" y="53994"/>
                  </a:lnTo>
                  <a:lnTo>
                    <a:pt x="226959" y="94072"/>
                  </a:lnTo>
                  <a:lnTo>
                    <a:pt x="208510" y="149441"/>
                  </a:lnTo>
                  <a:lnTo>
                    <a:pt x="199468" y="195999"/>
                  </a:lnTo>
                  <a:lnTo>
                    <a:pt x="196066" y="217393"/>
                  </a:lnTo>
                  <a:lnTo>
                    <a:pt x="191446" y="245259"/>
                  </a:lnTo>
                  <a:lnTo>
                    <a:pt x="185709" y="279159"/>
                  </a:lnTo>
                  <a:lnTo>
                    <a:pt x="178957" y="318654"/>
                  </a:lnTo>
                  <a:lnTo>
                    <a:pt x="153608" y="466313"/>
                  </a:lnTo>
                  <a:lnTo>
                    <a:pt x="143797" y="523795"/>
                  </a:lnTo>
                  <a:lnTo>
                    <a:pt x="133473" y="584676"/>
                  </a:lnTo>
                  <a:lnTo>
                    <a:pt x="122736" y="648517"/>
                  </a:lnTo>
                  <a:lnTo>
                    <a:pt x="111688" y="714880"/>
                  </a:lnTo>
                  <a:lnTo>
                    <a:pt x="100428" y="783325"/>
                  </a:lnTo>
                  <a:lnTo>
                    <a:pt x="89057" y="853414"/>
                  </a:lnTo>
                  <a:lnTo>
                    <a:pt x="77676" y="924706"/>
                  </a:lnTo>
                  <a:lnTo>
                    <a:pt x="66385" y="996765"/>
                  </a:lnTo>
                  <a:lnTo>
                    <a:pt x="55286" y="1069149"/>
                  </a:lnTo>
                  <a:lnTo>
                    <a:pt x="44478" y="1141421"/>
                  </a:lnTo>
                  <a:lnTo>
                    <a:pt x="34062" y="1213142"/>
                  </a:lnTo>
                  <a:lnTo>
                    <a:pt x="24140" y="1283872"/>
                  </a:lnTo>
                  <a:lnTo>
                    <a:pt x="14810" y="1353172"/>
                  </a:lnTo>
                  <a:lnTo>
                    <a:pt x="8253" y="1403686"/>
                  </a:lnTo>
                  <a:lnTo>
                    <a:pt x="3425" y="1444928"/>
                  </a:lnTo>
                  <a:lnTo>
                    <a:pt x="0" y="1493526"/>
                  </a:lnTo>
                  <a:lnTo>
                    <a:pt x="6" y="1507129"/>
                  </a:lnTo>
                  <a:lnTo>
                    <a:pt x="6653" y="1554841"/>
                  </a:lnTo>
                  <a:lnTo>
                    <a:pt x="25463" y="1603131"/>
                  </a:lnTo>
                  <a:lnTo>
                    <a:pt x="48816" y="1648791"/>
                  </a:lnTo>
                  <a:lnTo>
                    <a:pt x="58536" y="1667065"/>
                  </a:lnTo>
                  <a:lnTo>
                    <a:pt x="4120873" y="1667065"/>
                  </a:lnTo>
                  <a:lnTo>
                    <a:pt x="4120873" y="1191767"/>
                  </a:lnTo>
                  <a:lnTo>
                    <a:pt x="4120393" y="1170662"/>
                  </a:lnTo>
                  <a:lnTo>
                    <a:pt x="4116581" y="1132291"/>
                  </a:lnTo>
                  <a:lnTo>
                    <a:pt x="4103822" y="1083140"/>
                  </a:lnTo>
                  <a:lnTo>
                    <a:pt x="4082774" y="1042165"/>
                  </a:lnTo>
                  <a:lnTo>
                    <a:pt x="4053612" y="1007216"/>
                  </a:lnTo>
                  <a:lnTo>
                    <a:pt x="4016513" y="976142"/>
                  </a:lnTo>
                  <a:lnTo>
                    <a:pt x="3971653" y="946794"/>
                  </a:lnTo>
                  <a:lnTo>
                    <a:pt x="3876562" y="893287"/>
                  </a:lnTo>
                  <a:lnTo>
                    <a:pt x="3822106" y="864208"/>
                  </a:lnTo>
                  <a:lnTo>
                    <a:pt x="3752023" y="828663"/>
                  </a:lnTo>
                  <a:lnTo>
                    <a:pt x="3476449" y="693280"/>
                  </a:lnTo>
                  <a:lnTo>
                    <a:pt x="3123091" y="141152"/>
                  </a:lnTo>
                  <a:lnTo>
                    <a:pt x="3098548" y="102425"/>
                  </a:lnTo>
                  <a:lnTo>
                    <a:pt x="3070114" y="66527"/>
                  </a:lnTo>
                  <a:lnTo>
                    <a:pt x="3036783" y="40049"/>
                  </a:lnTo>
                  <a:lnTo>
                    <a:pt x="2998907" y="21594"/>
                  </a:lnTo>
                  <a:lnTo>
                    <a:pt x="2956843" y="9766"/>
                  </a:lnTo>
                  <a:lnTo>
                    <a:pt x="2910946" y="3168"/>
                  </a:lnTo>
                  <a:lnTo>
                    <a:pt x="2861570" y="403"/>
                  </a:lnTo>
                  <a:lnTo>
                    <a:pt x="2844399" y="92"/>
                  </a:lnTo>
                  <a:lnTo>
                    <a:pt x="411952" y="0"/>
                  </a:lnTo>
                  <a:close/>
                </a:path>
              </a:pathLst>
            </a:custGeom>
            <a:solidFill>
              <a:srgbClr val="D1D3D4"/>
            </a:solidFill>
          </p:spPr>
          <p:txBody>
            <a:bodyPr wrap="square" lIns="0" tIns="0" rIns="0" bIns="0" rtlCol="0"/>
            <a:lstStyle/>
            <a:p>
              <a:endParaRPr/>
            </a:p>
          </p:txBody>
        </p:sp>
        <p:sp>
          <p:nvSpPr>
            <p:cNvPr id="670" name="bk object 21"/>
            <p:cNvSpPr/>
            <p:nvPr/>
          </p:nvSpPr>
          <p:spPr>
            <a:xfrm>
              <a:off x="7220384" y="1875207"/>
              <a:ext cx="1051560" cy="567690"/>
            </a:xfrm>
            <a:custGeom>
              <a:avLst/>
              <a:gdLst/>
              <a:ahLst/>
              <a:cxnLst/>
              <a:rect l="l" t="t" r="r" b="b"/>
              <a:pathLst>
                <a:path w="1051560" h="567689">
                  <a:moveTo>
                    <a:pt x="593340" y="0"/>
                  </a:moveTo>
                  <a:lnTo>
                    <a:pt x="48361" y="139"/>
                  </a:lnTo>
                  <a:lnTo>
                    <a:pt x="7123" y="11844"/>
                  </a:lnTo>
                  <a:lnTo>
                    <a:pt x="0" y="34444"/>
                  </a:lnTo>
                  <a:lnTo>
                    <a:pt x="1056" y="42716"/>
                  </a:lnTo>
                  <a:lnTo>
                    <a:pt x="5239" y="74435"/>
                  </a:lnTo>
                  <a:lnTo>
                    <a:pt x="42186" y="350898"/>
                  </a:lnTo>
                  <a:lnTo>
                    <a:pt x="50559" y="413961"/>
                  </a:lnTo>
                  <a:lnTo>
                    <a:pt x="57587" y="467401"/>
                  </a:lnTo>
                  <a:lnTo>
                    <a:pt x="62620" y="506503"/>
                  </a:lnTo>
                  <a:lnTo>
                    <a:pt x="65011" y="526554"/>
                  </a:lnTo>
                  <a:lnTo>
                    <a:pt x="68519" y="542297"/>
                  </a:lnTo>
                  <a:lnTo>
                    <a:pt x="98218" y="566167"/>
                  </a:lnTo>
                  <a:lnTo>
                    <a:pt x="1051369" y="567549"/>
                  </a:lnTo>
                  <a:lnTo>
                    <a:pt x="752924" y="102180"/>
                  </a:lnTo>
                  <a:lnTo>
                    <a:pt x="718797" y="48496"/>
                  </a:lnTo>
                  <a:lnTo>
                    <a:pt x="688302" y="139"/>
                  </a:lnTo>
                  <a:lnTo>
                    <a:pt x="593340" y="0"/>
                  </a:lnTo>
                  <a:close/>
                </a:path>
              </a:pathLst>
            </a:custGeom>
            <a:solidFill>
              <a:srgbClr val="6891C9"/>
            </a:solidFill>
          </p:spPr>
          <p:txBody>
            <a:bodyPr wrap="square" lIns="0" tIns="0" rIns="0" bIns="0" rtlCol="0"/>
            <a:lstStyle/>
            <a:p>
              <a:endParaRPr/>
            </a:p>
          </p:txBody>
        </p:sp>
        <p:sp>
          <p:nvSpPr>
            <p:cNvPr id="671" name="bk object 22"/>
            <p:cNvSpPr/>
            <p:nvPr/>
          </p:nvSpPr>
          <p:spPr>
            <a:xfrm>
              <a:off x="7336385" y="2048689"/>
              <a:ext cx="935355" cy="394335"/>
            </a:xfrm>
            <a:custGeom>
              <a:avLst/>
              <a:gdLst/>
              <a:ahLst/>
              <a:cxnLst/>
              <a:rect l="l" t="t" r="r" b="b"/>
              <a:pathLst>
                <a:path w="935354" h="394335">
                  <a:moveTo>
                    <a:pt x="682802" y="0"/>
                  </a:moveTo>
                  <a:lnTo>
                    <a:pt x="637925" y="4822"/>
                  </a:lnTo>
                  <a:lnTo>
                    <a:pt x="593091" y="11117"/>
                  </a:lnTo>
                  <a:lnTo>
                    <a:pt x="548481" y="18900"/>
                  </a:lnTo>
                  <a:lnTo>
                    <a:pt x="504276" y="28186"/>
                  </a:lnTo>
                  <a:lnTo>
                    <a:pt x="460657" y="38991"/>
                  </a:lnTo>
                  <a:lnTo>
                    <a:pt x="417806" y="51332"/>
                  </a:lnTo>
                  <a:lnTo>
                    <a:pt x="375904" y="65223"/>
                  </a:lnTo>
                  <a:lnTo>
                    <a:pt x="335133" y="80680"/>
                  </a:lnTo>
                  <a:lnTo>
                    <a:pt x="295672" y="97720"/>
                  </a:lnTo>
                  <a:lnTo>
                    <a:pt x="257705" y="116357"/>
                  </a:lnTo>
                  <a:lnTo>
                    <a:pt x="221411" y="136608"/>
                  </a:lnTo>
                  <a:lnTo>
                    <a:pt x="186973" y="158488"/>
                  </a:lnTo>
                  <a:lnTo>
                    <a:pt x="154570" y="182013"/>
                  </a:lnTo>
                  <a:lnTo>
                    <a:pt x="124386" y="207199"/>
                  </a:lnTo>
                  <a:lnTo>
                    <a:pt x="96600" y="234061"/>
                  </a:lnTo>
                  <a:lnTo>
                    <a:pt x="48951" y="292877"/>
                  </a:lnTo>
                  <a:lnTo>
                    <a:pt x="13072" y="358588"/>
                  </a:lnTo>
                  <a:lnTo>
                    <a:pt x="0" y="394068"/>
                  </a:lnTo>
                  <a:lnTo>
                    <a:pt x="935367" y="394068"/>
                  </a:lnTo>
                  <a:lnTo>
                    <a:pt x="682802" y="0"/>
                  </a:lnTo>
                  <a:close/>
                </a:path>
              </a:pathLst>
            </a:custGeom>
            <a:gradFill>
              <a:gsLst>
                <a:gs pos="100000">
                  <a:srgbClr val="87B3DE"/>
                </a:gs>
                <a:gs pos="26000">
                  <a:srgbClr val="6891C9"/>
                </a:gs>
              </a:gsLst>
              <a:lin ang="2700000" scaled="1"/>
            </a:gradFill>
          </p:spPr>
          <p:txBody>
            <a:bodyPr wrap="square" lIns="0" tIns="0" rIns="0" bIns="0" rtlCol="0"/>
            <a:lstStyle/>
            <a:p>
              <a:endParaRPr/>
            </a:p>
          </p:txBody>
        </p:sp>
        <p:sp>
          <p:nvSpPr>
            <p:cNvPr id="672" name="bk object 23"/>
            <p:cNvSpPr/>
            <p:nvPr/>
          </p:nvSpPr>
          <p:spPr>
            <a:xfrm>
              <a:off x="4749891" y="3033938"/>
              <a:ext cx="208279" cy="382905"/>
            </a:xfrm>
            <a:custGeom>
              <a:avLst/>
              <a:gdLst/>
              <a:ahLst/>
              <a:cxnLst/>
              <a:rect l="l" t="t" r="r" b="b"/>
              <a:pathLst>
                <a:path w="208280" h="382904">
                  <a:moveTo>
                    <a:pt x="66805" y="0"/>
                  </a:moveTo>
                  <a:lnTo>
                    <a:pt x="22371" y="19906"/>
                  </a:lnTo>
                  <a:lnTo>
                    <a:pt x="0" y="72291"/>
                  </a:lnTo>
                  <a:lnTo>
                    <a:pt x="8" y="285525"/>
                  </a:lnTo>
                  <a:lnTo>
                    <a:pt x="6501" y="330510"/>
                  </a:lnTo>
                  <a:lnTo>
                    <a:pt x="27131" y="364116"/>
                  </a:lnTo>
                  <a:lnTo>
                    <a:pt x="64951" y="381355"/>
                  </a:lnTo>
                  <a:lnTo>
                    <a:pt x="81906" y="382603"/>
                  </a:lnTo>
                  <a:lnTo>
                    <a:pt x="207886" y="382603"/>
                  </a:lnTo>
                  <a:lnTo>
                    <a:pt x="207886" y="72291"/>
                  </a:lnTo>
                  <a:lnTo>
                    <a:pt x="66805" y="0"/>
                  </a:lnTo>
                  <a:close/>
                </a:path>
              </a:pathLst>
            </a:custGeom>
            <a:solidFill>
              <a:srgbClr val="D1D3D4"/>
            </a:solidFill>
          </p:spPr>
          <p:txBody>
            <a:bodyPr wrap="square" lIns="0" tIns="0" rIns="0" bIns="0" rtlCol="0"/>
            <a:lstStyle/>
            <a:p>
              <a:endParaRPr/>
            </a:p>
          </p:txBody>
        </p:sp>
        <p:sp>
          <p:nvSpPr>
            <p:cNvPr id="673" name="bk object 24"/>
            <p:cNvSpPr/>
            <p:nvPr/>
          </p:nvSpPr>
          <p:spPr>
            <a:xfrm>
              <a:off x="8779385" y="3033938"/>
              <a:ext cx="208279" cy="382905"/>
            </a:xfrm>
            <a:custGeom>
              <a:avLst/>
              <a:gdLst/>
              <a:ahLst/>
              <a:cxnLst/>
              <a:rect l="l" t="t" r="r" b="b"/>
              <a:pathLst>
                <a:path w="208279" h="382904">
                  <a:moveTo>
                    <a:pt x="141080" y="0"/>
                  </a:moveTo>
                  <a:lnTo>
                    <a:pt x="0" y="72291"/>
                  </a:lnTo>
                  <a:lnTo>
                    <a:pt x="0" y="382603"/>
                  </a:lnTo>
                  <a:lnTo>
                    <a:pt x="125979" y="382603"/>
                  </a:lnTo>
                  <a:lnTo>
                    <a:pt x="142934" y="381355"/>
                  </a:lnTo>
                  <a:lnTo>
                    <a:pt x="180755" y="364116"/>
                  </a:lnTo>
                  <a:lnTo>
                    <a:pt x="201384" y="330510"/>
                  </a:lnTo>
                  <a:lnTo>
                    <a:pt x="207877" y="285525"/>
                  </a:lnTo>
                  <a:lnTo>
                    <a:pt x="207886" y="72291"/>
                  </a:lnTo>
                  <a:lnTo>
                    <a:pt x="204839" y="49979"/>
                  </a:lnTo>
                  <a:lnTo>
                    <a:pt x="172604" y="10862"/>
                  </a:lnTo>
                  <a:lnTo>
                    <a:pt x="141080" y="0"/>
                  </a:lnTo>
                  <a:close/>
                </a:path>
              </a:pathLst>
            </a:custGeom>
            <a:solidFill>
              <a:srgbClr val="D1D3D4"/>
            </a:solidFill>
          </p:spPr>
          <p:txBody>
            <a:bodyPr wrap="square" lIns="0" tIns="0" rIns="0" bIns="0" rtlCol="0"/>
            <a:lstStyle/>
            <a:p>
              <a:endParaRPr/>
            </a:p>
          </p:txBody>
        </p:sp>
        <p:sp>
          <p:nvSpPr>
            <p:cNvPr id="674" name="bk object 25"/>
            <p:cNvSpPr/>
            <p:nvPr/>
          </p:nvSpPr>
          <p:spPr>
            <a:xfrm>
              <a:off x="5161841" y="1951851"/>
              <a:ext cx="859790" cy="819150"/>
            </a:xfrm>
            <a:custGeom>
              <a:avLst/>
              <a:gdLst/>
              <a:ahLst/>
              <a:cxnLst/>
              <a:rect l="l" t="t" r="r" b="b"/>
              <a:pathLst>
                <a:path w="859789" h="819150">
                  <a:moveTo>
                    <a:pt x="429856" y="0"/>
                  </a:moveTo>
                  <a:lnTo>
                    <a:pt x="360132" y="5361"/>
                  </a:lnTo>
                  <a:lnTo>
                    <a:pt x="293989" y="20881"/>
                  </a:lnTo>
                  <a:lnTo>
                    <a:pt x="232313" y="45718"/>
                  </a:lnTo>
                  <a:lnTo>
                    <a:pt x="175989" y="79027"/>
                  </a:lnTo>
                  <a:lnTo>
                    <a:pt x="125903" y="119965"/>
                  </a:lnTo>
                  <a:lnTo>
                    <a:pt x="82938" y="167689"/>
                  </a:lnTo>
                  <a:lnTo>
                    <a:pt x="47980" y="221353"/>
                  </a:lnTo>
                  <a:lnTo>
                    <a:pt x="21914" y="280116"/>
                  </a:lnTo>
                  <a:lnTo>
                    <a:pt x="5626" y="343134"/>
                  </a:lnTo>
                  <a:lnTo>
                    <a:pt x="0" y="409562"/>
                  </a:lnTo>
                  <a:lnTo>
                    <a:pt x="1424" y="443155"/>
                  </a:lnTo>
                  <a:lnTo>
                    <a:pt x="12492" y="507991"/>
                  </a:lnTo>
                  <a:lnTo>
                    <a:pt x="33780" y="568991"/>
                  </a:lnTo>
                  <a:lnTo>
                    <a:pt x="64402" y="625313"/>
                  </a:lnTo>
                  <a:lnTo>
                    <a:pt x="103475" y="676113"/>
                  </a:lnTo>
                  <a:lnTo>
                    <a:pt x="150111" y="720548"/>
                  </a:lnTo>
                  <a:lnTo>
                    <a:pt x="203427" y="757776"/>
                  </a:lnTo>
                  <a:lnTo>
                    <a:pt x="262538" y="786952"/>
                  </a:lnTo>
                  <a:lnTo>
                    <a:pt x="326558" y="807234"/>
                  </a:lnTo>
                  <a:lnTo>
                    <a:pt x="394602" y="817779"/>
                  </a:lnTo>
                  <a:lnTo>
                    <a:pt x="429856" y="819137"/>
                  </a:lnTo>
                  <a:lnTo>
                    <a:pt x="465109" y="817779"/>
                  </a:lnTo>
                  <a:lnTo>
                    <a:pt x="533150" y="807234"/>
                  </a:lnTo>
                  <a:lnTo>
                    <a:pt x="597168" y="786952"/>
                  </a:lnTo>
                  <a:lnTo>
                    <a:pt x="656276" y="757776"/>
                  </a:lnTo>
                  <a:lnTo>
                    <a:pt x="709591" y="720548"/>
                  </a:lnTo>
                  <a:lnTo>
                    <a:pt x="756227" y="676113"/>
                  </a:lnTo>
                  <a:lnTo>
                    <a:pt x="795298" y="625313"/>
                  </a:lnTo>
                  <a:lnTo>
                    <a:pt x="825920" y="568991"/>
                  </a:lnTo>
                  <a:lnTo>
                    <a:pt x="847208" y="507991"/>
                  </a:lnTo>
                  <a:lnTo>
                    <a:pt x="858276" y="443155"/>
                  </a:lnTo>
                  <a:lnTo>
                    <a:pt x="859701" y="409562"/>
                  </a:lnTo>
                  <a:lnTo>
                    <a:pt x="858276" y="375974"/>
                  </a:lnTo>
                  <a:lnTo>
                    <a:pt x="847208" y="311146"/>
                  </a:lnTo>
                  <a:lnTo>
                    <a:pt x="825920" y="250150"/>
                  </a:lnTo>
                  <a:lnTo>
                    <a:pt x="795298" y="193831"/>
                  </a:lnTo>
                  <a:lnTo>
                    <a:pt x="756227" y="143032"/>
                  </a:lnTo>
                  <a:lnTo>
                    <a:pt x="709591" y="98595"/>
                  </a:lnTo>
                  <a:lnTo>
                    <a:pt x="656276" y="61366"/>
                  </a:lnTo>
                  <a:lnTo>
                    <a:pt x="597168" y="32188"/>
                  </a:lnTo>
                  <a:lnTo>
                    <a:pt x="533150" y="11904"/>
                  </a:lnTo>
                  <a:lnTo>
                    <a:pt x="465109" y="1357"/>
                  </a:lnTo>
                  <a:lnTo>
                    <a:pt x="429856" y="0"/>
                  </a:lnTo>
                  <a:close/>
                </a:path>
              </a:pathLst>
            </a:custGeom>
            <a:solidFill>
              <a:srgbClr val="FFFFFF"/>
            </a:solidFill>
          </p:spPr>
          <p:txBody>
            <a:bodyPr wrap="square" lIns="0" tIns="0" rIns="0" bIns="0" rtlCol="0"/>
            <a:lstStyle/>
            <a:p>
              <a:endParaRPr/>
            </a:p>
          </p:txBody>
        </p:sp>
        <p:sp>
          <p:nvSpPr>
            <p:cNvPr id="675" name="bk object 26"/>
            <p:cNvSpPr/>
            <p:nvPr/>
          </p:nvSpPr>
          <p:spPr>
            <a:xfrm>
              <a:off x="5491647" y="2456740"/>
              <a:ext cx="200660" cy="187960"/>
            </a:xfrm>
            <a:custGeom>
              <a:avLst/>
              <a:gdLst/>
              <a:ahLst/>
              <a:cxnLst/>
              <a:rect l="l" t="t" r="r" b="b"/>
              <a:pathLst>
                <a:path w="200659" h="187960">
                  <a:moveTo>
                    <a:pt x="200101" y="0"/>
                  </a:moveTo>
                  <a:lnTo>
                    <a:pt x="0" y="0"/>
                  </a:lnTo>
                  <a:lnTo>
                    <a:pt x="0" y="187477"/>
                  </a:lnTo>
                  <a:lnTo>
                    <a:pt x="200101" y="187477"/>
                  </a:lnTo>
                  <a:lnTo>
                    <a:pt x="200101" y="0"/>
                  </a:lnTo>
                  <a:close/>
                </a:path>
              </a:pathLst>
            </a:custGeom>
            <a:solidFill>
              <a:srgbClr val="C00000"/>
            </a:solidFill>
          </p:spPr>
          <p:txBody>
            <a:bodyPr wrap="square" lIns="0" tIns="0" rIns="0" bIns="0" rtlCol="0"/>
            <a:lstStyle/>
            <a:p>
              <a:endParaRPr/>
            </a:p>
          </p:txBody>
        </p:sp>
        <p:sp>
          <p:nvSpPr>
            <p:cNvPr id="676" name="bk object 27"/>
            <p:cNvSpPr/>
            <p:nvPr/>
          </p:nvSpPr>
          <p:spPr>
            <a:xfrm>
              <a:off x="5294899" y="2266100"/>
              <a:ext cx="593725" cy="191135"/>
            </a:xfrm>
            <a:custGeom>
              <a:avLst/>
              <a:gdLst/>
              <a:ahLst/>
              <a:cxnLst/>
              <a:rect l="l" t="t" r="r" b="b"/>
              <a:pathLst>
                <a:path w="593725" h="191135">
                  <a:moveTo>
                    <a:pt x="593598" y="0"/>
                  </a:moveTo>
                  <a:lnTo>
                    <a:pt x="0" y="0"/>
                  </a:lnTo>
                  <a:lnTo>
                    <a:pt x="0" y="190639"/>
                  </a:lnTo>
                  <a:lnTo>
                    <a:pt x="593598" y="190639"/>
                  </a:lnTo>
                  <a:lnTo>
                    <a:pt x="593598" y="0"/>
                  </a:lnTo>
                  <a:close/>
                </a:path>
              </a:pathLst>
            </a:custGeom>
            <a:solidFill>
              <a:srgbClr val="C00000"/>
            </a:solidFill>
          </p:spPr>
          <p:txBody>
            <a:bodyPr wrap="square" lIns="0" tIns="0" rIns="0" bIns="0" rtlCol="0"/>
            <a:lstStyle/>
            <a:p>
              <a:endParaRPr/>
            </a:p>
          </p:txBody>
        </p:sp>
        <p:sp>
          <p:nvSpPr>
            <p:cNvPr id="677" name="bk object 28"/>
            <p:cNvSpPr/>
            <p:nvPr/>
          </p:nvSpPr>
          <p:spPr>
            <a:xfrm>
              <a:off x="5491647" y="2078610"/>
              <a:ext cx="200660" cy="187960"/>
            </a:xfrm>
            <a:custGeom>
              <a:avLst/>
              <a:gdLst/>
              <a:ahLst/>
              <a:cxnLst/>
              <a:rect l="l" t="t" r="r" b="b"/>
              <a:pathLst>
                <a:path w="200659" h="187960">
                  <a:moveTo>
                    <a:pt x="200101" y="0"/>
                  </a:moveTo>
                  <a:lnTo>
                    <a:pt x="0" y="0"/>
                  </a:lnTo>
                  <a:lnTo>
                    <a:pt x="0" y="187490"/>
                  </a:lnTo>
                  <a:lnTo>
                    <a:pt x="200101" y="187490"/>
                  </a:lnTo>
                  <a:lnTo>
                    <a:pt x="200101" y="0"/>
                  </a:lnTo>
                  <a:close/>
                </a:path>
              </a:pathLst>
            </a:custGeom>
            <a:solidFill>
              <a:srgbClr val="C00000"/>
            </a:solidFill>
          </p:spPr>
          <p:txBody>
            <a:bodyPr wrap="square" lIns="0" tIns="0" rIns="0" bIns="0" rtlCol="0"/>
            <a:lstStyle/>
            <a:p>
              <a:endParaRPr/>
            </a:p>
          </p:txBody>
        </p:sp>
        <p:sp>
          <p:nvSpPr>
            <p:cNvPr id="678" name="bk object 29"/>
            <p:cNvSpPr/>
            <p:nvPr/>
          </p:nvSpPr>
          <p:spPr>
            <a:xfrm>
              <a:off x="5057294" y="2907437"/>
              <a:ext cx="920115" cy="876935"/>
            </a:xfrm>
            <a:custGeom>
              <a:avLst/>
              <a:gdLst/>
              <a:ahLst/>
              <a:cxnLst/>
              <a:rect l="l" t="t" r="r" b="b"/>
              <a:pathLst>
                <a:path w="920114" h="876935">
                  <a:moveTo>
                    <a:pt x="459917" y="0"/>
                  </a:moveTo>
                  <a:lnTo>
                    <a:pt x="385315" y="5736"/>
                  </a:lnTo>
                  <a:lnTo>
                    <a:pt x="314545" y="22342"/>
                  </a:lnTo>
                  <a:lnTo>
                    <a:pt x="248555" y="48917"/>
                  </a:lnTo>
                  <a:lnTo>
                    <a:pt x="188293" y="84558"/>
                  </a:lnTo>
                  <a:lnTo>
                    <a:pt x="134704" y="128362"/>
                  </a:lnTo>
                  <a:lnTo>
                    <a:pt x="88735" y="179427"/>
                  </a:lnTo>
                  <a:lnTo>
                    <a:pt x="51333" y="236851"/>
                  </a:lnTo>
                  <a:lnTo>
                    <a:pt x="23446" y="299731"/>
                  </a:lnTo>
                  <a:lnTo>
                    <a:pt x="6019" y="367165"/>
                  </a:lnTo>
                  <a:lnTo>
                    <a:pt x="0" y="438251"/>
                  </a:lnTo>
                  <a:lnTo>
                    <a:pt x="1524" y="474192"/>
                  </a:lnTo>
                  <a:lnTo>
                    <a:pt x="13366" y="543561"/>
                  </a:lnTo>
                  <a:lnTo>
                    <a:pt x="36141" y="608828"/>
                  </a:lnTo>
                  <a:lnTo>
                    <a:pt x="68904" y="669089"/>
                  </a:lnTo>
                  <a:lnTo>
                    <a:pt x="110708" y="723443"/>
                  </a:lnTo>
                  <a:lnTo>
                    <a:pt x="160605" y="770988"/>
                  </a:lnTo>
                  <a:lnTo>
                    <a:pt x="217649" y="810821"/>
                  </a:lnTo>
                  <a:lnTo>
                    <a:pt x="280894" y="842039"/>
                  </a:lnTo>
                  <a:lnTo>
                    <a:pt x="349391" y="863741"/>
                  </a:lnTo>
                  <a:lnTo>
                    <a:pt x="422196" y="875025"/>
                  </a:lnTo>
                  <a:lnTo>
                    <a:pt x="459917" y="876477"/>
                  </a:lnTo>
                  <a:lnTo>
                    <a:pt x="497640" y="875025"/>
                  </a:lnTo>
                  <a:lnTo>
                    <a:pt x="570448" y="863741"/>
                  </a:lnTo>
                  <a:lnTo>
                    <a:pt x="638948" y="842039"/>
                  </a:lnTo>
                  <a:lnTo>
                    <a:pt x="702195" y="810821"/>
                  </a:lnTo>
                  <a:lnTo>
                    <a:pt x="759240" y="770988"/>
                  </a:lnTo>
                  <a:lnTo>
                    <a:pt x="809139" y="723443"/>
                  </a:lnTo>
                  <a:lnTo>
                    <a:pt x="850943" y="669089"/>
                  </a:lnTo>
                  <a:lnTo>
                    <a:pt x="883706" y="608828"/>
                  </a:lnTo>
                  <a:lnTo>
                    <a:pt x="906482" y="543561"/>
                  </a:lnTo>
                  <a:lnTo>
                    <a:pt x="918323" y="474192"/>
                  </a:lnTo>
                  <a:lnTo>
                    <a:pt x="919848" y="438251"/>
                  </a:lnTo>
                  <a:lnTo>
                    <a:pt x="918323" y="402308"/>
                  </a:lnTo>
                  <a:lnTo>
                    <a:pt x="906482" y="332935"/>
                  </a:lnTo>
                  <a:lnTo>
                    <a:pt x="883706" y="267665"/>
                  </a:lnTo>
                  <a:lnTo>
                    <a:pt x="850943" y="207400"/>
                  </a:lnTo>
                  <a:lnTo>
                    <a:pt x="809139" y="153043"/>
                  </a:lnTo>
                  <a:lnTo>
                    <a:pt x="759240" y="105496"/>
                  </a:lnTo>
                  <a:lnTo>
                    <a:pt x="702195" y="65660"/>
                  </a:lnTo>
                  <a:lnTo>
                    <a:pt x="638948" y="34440"/>
                  </a:lnTo>
                  <a:lnTo>
                    <a:pt x="570448" y="12736"/>
                  </a:lnTo>
                  <a:lnTo>
                    <a:pt x="497640" y="1452"/>
                  </a:lnTo>
                  <a:lnTo>
                    <a:pt x="459917" y="0"/>
                  </a:lnTo>
                  <a:close/>
                </a:path>
              </a:pathLst>
            </a:custGeom>
            <a:solidFill>
              <a:srgbClr val="2D2832"/>
            </a:solidFill>
          </p:spPr>
          <p:txBody>
            <a:bodyPr wrap="square" lIns="0" tIns="0" rIns="0" bIns="0" rtlCol="0"/>
            <a:lstStyle/>
            <a:p>
              <a:endParaRPr/>
            </a:p>
          </p:txBody>
        </p:sp>
        <p:sp>
          <p:nvSpPr>
            <p:cNvPr id="679" name="bk object 30"/>
            <p:cNvSpPr/>
            <p:nvPr/>
          </p:nvSpPr>
          <p:spPr>
            <a:xfrm>
              <a:off x="5270692" y="3110789"/>
              <a:ext cx="493395" cy="469900"/>
            </a:xfrm>
            <a:custGeom>
              <a:avLst/>
              <a:gdLst/>
              <a:ahLst/>
              <a:cxnLst/>
              <a:rect l="l" t="t" r="r" b="b"/>
              <a:pathLst>
                <a:path w="493394" h="469900">
                  <a:moveTo>
                    <a:pt x="246519" y="0"/>
                  </a:moveTo>
                  <a:lnTo>
                    <a:pt x="206540" y="3074"/>
                  </a:lnTo>
                  <a:lnTo>
                    <a:pt x="168612" y="11974"/>
                  </a:lnTo>
                  <a:lnTo>
                    <a:pt x="133243" y="26216"/>
                  </a:lnTo>
                  <a:lnTo>
                    <a:pt x="86099" y="56540"/>
                  </a:lnTo>
                  <a:lnTo>
                    <a:pt x="47572" y="96165"/>
                  </a:lnTo>
                  <a:lnTo>
                    <a:pt x="19377" y="143460"/>
                  </a:lnTo>
                  <a:lnTo>
                    <a:pt x="3227" y="196794"/>
                  </a:lnTo>
                  <a:lnTo>
                    <a:pt x="0" y="234899"/>
                  </a:lnTo>
                  <a:lnTo>
                    <a:pt x="817" y="254160"/>
                  </a:lnTo>
                  <a:lnTo>
                    <a:pt x="12570" y="309131"/>
                  </a:lnTo>
                  <a:lnTo>
                    <a:pt x="36941" y="358611"/>
                  </a:lnTo>
                  <a:lnTo>
                    <a:pt x="72215" y="400969"/>
                  </a:lnTo>
                  <a:lnTo>
                    <a:pt x="116677" y="434571"/>
                  </a:lnTo>
                  <a:lnTo>
                    <a:pt x="168612" y="457786"/>
                  </a:lnTo>
                  <a:lnTo>
                    <a:pt x="206540" y="466686"/>
                  </a:lnTo>
                  <a:lnTo>
                    <a:pt x="246519" y="469760"/>
                  </a:lnTo>
                  <a:lnTo>
                    <a:pt x="266735" y="468981"/>
                  </a:lnTo>
                  <a:lnTo>
                    <a:pt x="305755" y="462934"/>
                  </a:lnTo>
                  <a:lnTo>
                    <a:pt x="342468" y="451303"/>
                  </a:lnTo>
                  <a:lnTo>
                    <a:pt x="392103" y="424444"/>
                  </a:lnTo>
                  <a:lnTo>
                    <a:pt x="433691" y="387742"/>
                  </a:lnTo>
                  <a:lnTo>
                    <a:pt x="465519" y="342829"/>
                  </a:lnTo>
                  <a:lnTo>
                    <a:pt x="485873" y="291337"/>
                  </a:lnTo>
                  <a:lnTo>
                    <a:pt x="493039" y="234899"/>
                  </a:lnTo>
                  <a:lnTo>
                    <a:pt x="492222" y="215632"/>
                  </a:lnTo>
                  <a:lnTo>
                    <a:pt x="480469" y="160648"/>
                  </a:lnTo>
                  <a:lnTo>
                    <a:pt x="456100" y="111159"/>
                  </a:lnTo>
                  <a:lnTo>
                    <a:pt x="420828" y="68795"/>
                  </a:lnTo>
                  <a:lnTo>
                    <a:pt x="376367" y="35190"/>
                  </a:lnTo>
                  <a:lnTo>
                    <a:pt x="324432" y="11974"/>
                  </a:lnTo>
                  <a:lnTo>
                    <a:pt x="286502" y="3074"/>
                  </a:lnTo>
                  <a:lnTo>
                    <a:pt x="246519" y="0"/>
                  </a:lnTo>
                  <a:close/>
                </a:path>
              </a:pathLst>
            </a:custGeom>
            <a:solidFill>
              <a:srgbClr val="939598"/>
            </a:solidFill>
          </p:spPr>
          <p:txBody>
            <a:bodyPr wrap="square" lIns="0" tIns="0" rIns="0" bIns="0" rtlCol="0"/>
            <a:lstStyle/>
            <a:p>
              <a:endParaRPr/>
            </a:p>
          </p:txBody>
        </p:sp>
        <p:sp>
          <p:nvSpPr>
            <p:cNvPr id="680" name="bk object 31"/>
            <p:cNvSpPr/>
            <p:nvPr/>
          </p:nvSpPr>
          <p:spPr>
            <a:xfrm>
              <a:off x="5305605" y="3144063"/>
              <a:ext cx="423545" cy="403225"/>
            </a:xfrm>
            <a:custGeom>
              <a:avLst/>
              <a:gdLst/>
              <a:ahLst/>
              <a:cxnLst/>
              <a:rect l="l" t="t" r="r" b="b"/>
              <a:pathLst>
                <a:path w="423544" h="403225">
                  <a:moveTo>
                    <a:pt x="211607" y="0"/>
                  </a:moveTo>
                  <a:lnTo>
                    <a:pt x="160752" y="5859"/>
                  </a:lnTo>
                  <a:lnTo>
                    <a:pt x="114356" y="22505"/>
                  </a:lnTo>
                  <a:lnTo>
                    <a:pt x="73891" y="48535"/>
                  </a:lnTo>
                  <a:lnTo>
                    <a:pt x="40824" y="82548"/>
                  </a:lnTo>
                  <a:lnTo>
                    <a:pt x="16627" y="123143"/>
                  </a:lnTo>
                  <a:lnTo>
                    <a:pt x="2769" y="168920"/>
                  </a:lnTo>
                  <a:lnTo>
                    <a:pt x="0" y="201625"/>
                  </a:lnTo>
                  <a:lnTo>
                    <a:pt x="701" y="218159"/>
                  </a:lnTo>
                  <a:lnTo>
                    <a:pt x="10786" y="265345"/>
                  </a:lnTo>
                  <a:lnTo>
                    <a:pt x="31701" y="307815"/>
                  </a:lnTo>
                  <a:lnTo>
                    <a:pt x="61974" y="344171"/>
                  </a:lnTo>
                  <a:lnTo>
                    <a:pt x="100136" y="373011"/>
                  </a:lnTo>
                  <a:lnTo>
                    <a:pt x="144719" y="392935"/>
                  </a:lnTo>
                  <a:lnTo>
                    <a:pt x="194250" y="402544"/>
                  </a:lnTo>
                  <a:lnTo>
                    <a:pt x="211607" y="403212"/>
                  </a:lnTo>
                  <a:lnTo>
                    <a:pt x="228965" y="402544"/>
                  </a:lnTo>
                  <a:lnTo>
                    <a:pt x="278501" y="392935"/>
                  </a:lnTo>
                  <a:lnTo>
                    <a:pt x="323087" y="373011"/>
                  </a:lnTo>
                  <a:lnTo>
                    <a:pt x="361251" y="344171"/>
                  </a:lnTo>
                  <a:lnTo>
                    <a:pt x="391525" y="307815"/>
                  </a:lnTo>
                  <a:lnTo>
                    <a:pt x="412440" y="265345"/>
                  </a:lnTo>
                  <a:lnTo>
                    <a:pt x="422526" y="218159"/>
                  </a:lnTo>
                  <a:lnTo>
                    <a:pt x="423227" y="201625"/>
                  </a:lnTo>
                  <a:lnTo>
                    <a:pt x="422526" y="185088"/>
                  </a:lnTo>
                  <a:lnTo>
                    <a:pt x="412440" y="137896"/>
                  </a:lnTo>
                  <a:lnTo>
                    <a:pt x="391525" y="95418"/>
                  </a:lnTo>
                  <a:lnTo>
                    <a:pt x="361251" y="59055"/>
                  </a:lnTo>
                  <a:lnTo>
                    <a:pt x="323087" y="30208"/>
                  </a:lnTo>
                  <a:lnTo>
                    <a:pt x="278501" y="10279"/>
                  </a:lnTo>
                  <a:lnTo>
                    <a:pt x="228965" y="668"/>
                  </a:lnTo>
                  <a:lnTo>
                    <a:pt x="211607" y="0"/>
                  </a:lnTo>
                  <a:close/>
                </a:path>
              </a:pathLst>
            </a:custGeom>
            <a:solidFill>
              <a:srgbClr val="D1D3D4"/>
            </a:solidFill>
          </p:spPr>
          <p:txBody>
            <a:bodyPr wrap="square" lIns="0" tIns="0" rIns="0" bIns="0" rtlCol="0"/>
            <a:lstStyle/>
            <a:p>
              <a:endParaRPr/>
            </a:p>
          </p:txBody>
        </p:sp>
        <p:sp>
          <p:nvSpPr>
            <p:cNvPr id="681" name="bk object 32"/>
            <p:cNvSpPr/>
            <p:nvPr/>
          </p:nvSpPr>
          <p:spPr>
            <a:xfrm>
              <a:off x="5432232" y="3264950"/>
              <a:ext cx="170815" cy="162560"/>
            </a:xfrm>
            <a:custGeom>
              <a:avLst/>
              <a:gdLst/>
              <a:ahLst/>
              <a:cxnLst/>
              <a:rect l="l" t="t" r="r" b="b"/>
              <a:pathLst>
                <a:path w="170815" h="162560">
                  <a:moveTo>
                    <a:pt x="74771" y="0"/>
                  </a:moveTo>
                  <a:lnTo>
                    <a:pt x="36516" y="14231"/>
                  </a:lnTo>
                  <a:lnTo>
                    <a:pt x="9841" y="44820"/>
                  </a:lnTo>
                  <a:lnTo>
                    <a:pt x="0" y="88150"/>
                  </a:lnTo>
                  <a:lnTo>
                    <a:pt x="2502" y="101593"/>
                  </a:lnTo>
                  <a:lnTo>
                    <a:pt x="22866" y="136000"/>
                  </a:lnTo>
                  <a:lnTo>
                    <a:pt x="58860" y="157443"/>
                  </a:lnTo>
                  <a:lnTo>
                    <a:pt x="89220" y="161945"/>
                  </a:lnTo>
                  <a:lnTo>
                    <a:pt x="103894" y="160039"/>
                  </a:lnTo>
                  <a:lnTo>
                    <a:pt x="141614" y="141549"/>
                  </a:lnTo>
                  <a:lnTo>
                    <a:pt x="165270" y="108303"/>
                  </a:lnTo>
                  <a:lnTo>
                    <a:pt x="170299" y="80738"/>
                  </a:lnTo>
                  <a:lnTo>
                    <a:pt x="169352" y="68628"/>
                  </a:lnTo>
                  <a:lnTo>
                    <a:pt x="153645" y="33310"/>
                  </a:lnTo>
                  <a:lnTo>
                    <a:pt x="121061" y="8854"/>
                  </a:lnTo>
                  <a:lnTo>
                    <a:pt x="74771" y="0"/>
                  </a:lnTo>
                  <a:close/>
                </a:path>
              </a:pathLst>
            </a:custGeom>
            <a:solidFill>
              <a:srgbClr val="BBBDC0"/>
            </a:solidFill>
          </p:spPr>
          <p:txBody>
            <a:bodyPr wrap="square" lIns="0" tIns="0" rIns="0" bIns="0" rtlCol="0"/>
            <a:lstStyle/>
            <a:p>
              <a:endParaRPr/>
            </a:p>
          </p:txBody>
        </p:sp>
        <p:sp>
          <p:nvSpPr>
            <p:cNvPr id="682" name="bk object 33"/>
            <p:cNvSpPr/>
            <p:nvPr/>
          </p:nvSpPr>
          <p:spPr>
            <a:xfrm>
              <a:off x="5488013" y="3475913"/>
              <a:ext cx="59690" cy="55880"/>
            </a:xfrm>
            <a:custGeom>
              <a:avLst/>
              <a:gdLst/>
              <a:ahLst/>
              <a:cxnLst/>
              <a:rect l="l" t="t" r="r" b="b"/>
              <a:pathLst>
                <a:path w="59690" h="55879">
                  <a:moveTo>
                    <a:pt x="20162" y="0"/>
                  </a:moveTo>
                  <a:lnTo>
                    <a:pt x="9379" y="6484"/>
                  </a:lnTo>
                  <a:lnTo>
                    <a:pt x="2216" y="17963"/>
                  </a:lnTo>
                  <a:lnTo>
                    <a:pt x="0" y="34069"/>
                  </a:lnTo>
                  <a:lnTo>
                    <a:pt x="6166" y="45297"/>
                  </a:lnTo>
                  <a:lnTo>
                    <a:pt x="17535" y="52960"/>
                  </a:lnTo>
                  <a:lnTo>
                    <a:pt x="33236" y="55676"/>
                  </a:lnTo>
                  <a:lnTo>
                    <a:pt x="46508" y="50708"/>
                  </a:lnTo>
                  <a:lnTo>
                    <a:pt x="55775" y="40683"/>
                  </a:lnTo>
                  <a:lnTo>
                    <a:pt x="59260" y="27281"/>
                  </a:lnTo>
                  <a:lnTo>
                    <a:pt x="57191" y="17106"/>
                  </a:lnTo>
                  <a:lnTo>
                    <a:pt x="49913" y="7668"/>
                  </a:lnTo>
                  <a:lnTo>
                    <a:pt x="37525" y="1580"/>
                  </a:lnTo>
                  <a:lnTo>
                    <a:pt x="20162" y="0"/>
                  </a:lnTo>
                  <a:close/>
                </a:path>
              </a:pathLst>
            </a:custGeom>
            <a:solidFill>
              <a:srgbClr val="939598"/>
            </a:solidFill>
          </p:spPr>
          <p:txBody>
            <a:bodyPr wrap="square" lIns="0" tIns="0" rIns="0" bIns="0" rtlCol="0"/>
            <a:lstStyle/>
            <a:p>
              <a:endParaRPr/>
            </a:p>
          </p:txBody>
        </p:sp>
        <p:sp>
          <p:nvSpPr>
            <p:cNvPr id="683" name="bk object 34"/>
            <p:cNvSpPr/>
            <p:nvPr/>
          </p:nvSpPr>
          <p:spPr>
            <a:xfrm>
              <a:off x="5488016" y="3157981"/>
              <a:ext cx="59690" cy="55880"/>
            </a:xfrm>
            <a:custGeom>
              <a:avLst/>
              <a:gdLst/>
              <a:ahLst/>
              <a:cxnLst/>
              <a:rect l="l" t="t" r="r" b="b"/>
              <a:pathLst>
                <a:path w="59690" h="55879">
                  <a:moveTo>
                    <a:pt x="20155" y="0"/>
                  </a:moveTo>
                  <a:lnTo>
                    <a:pt x="9374" y="6481"/>
                  </a:lnTo>
                  <a:lnTo>
                    <a:pt x="2214" y="17960"/>
                  </a:lnTo>
                  <a:lnTo>
                    <a:pt x="0" y="34071"/>
                  </a:lnTo>
                  <a:lnTo>
                    <a:pt x="6170" y="45293"/>
                  </a:lnTo>
                  <a:lnTo>
                    <a:pt x="17540" y="52965"/>
                  </a:lnTo>
                  <a:lnTo>
                    <a:pt x="33242" y="55687"/>
                  </a:lnTo>
                  <a:lnTo>
                    <a:pt x="46509" y="50702"/>
                  </a:lnTo>
                  <a:lnTo>
                    <a:pt x="55773" y="40666"/>
                  </a:lnTo>
                  <a:lnTo>
                    <a:pt x="59256" y="27281"/>
                  </a:lnTo>
                  <a:lnTo>
                    <a:pt x="57186" y="17099"/>
                  </a:lnTo>
                  <a:lnTo>
                    <a:pt x="49908" y="7662"/>
                  </a:lnTo>
                  <a:lnTo>
                    <a:pt x="37519" y="1578"/>
                  </a:lnTo>
                  <a:lnTo>
                    <a:pt x="20155" y="0"/>
                  </a:lnTo>
                  <a:close/>
                </a:path>
              </a:pathLst>
            </a:custGeom>
            <a:solidFill>
              <a:srgbClr val="939598"/>
            </a:solidFill>
          </p:spPr>
          <p:txBody>
            <a:bodyPr wrap="square" lIns="0" tIns="0" rIns="0" bIns="0" rtlCol="0"/>
            <a:lstStyle/>
            <a:p>
              <a:endParaRPr/>
            </a:p>
          </p:txBody>
        </p:sp>
        <p:sp>
          <p:nvSpPr>
            <p:cNvPr id="684" name="bk object 35"/>
            <p:cNvSpPr/>
            <p:nvPr/>
          </p:nvSpPr>
          <p:spPr>
            <a:xfrm>
              <a:off x="5320597" y="3316353"/>
              <a:ext cx="58419" cy="57150"/>
            </a:xfrm>
            <a:custGeom>
              <a:avLst/>
              <a:gdLst/>
              <a:ahLst/>
              <a:cxnLst/>
              <a:rect l="l" t="t" r="r" b="b"/>
              <a:pathLst>
                <a:path w="58419" h="57150">
                  <a:moveTo>
                    <a:pt x="22874" y="0"/>
                  </a:moveTo>
                  <a:lnTo>
                    <a:pt x="10995" y="5840"/>
                  </a:lnTo>
                  <a:lnTo>
                    <a:pt x="2878" y="16702"/>
                  </a:lnTo>
                  <a:lnTo>
                    <a:pt x="0" y="31749"/>
                  </a:lnTo>
                  <a:lnTo>
                    <a:pt x="5224" y="44406"/>
                  </a:lnTo>
                  <a:lnTo>
                    <a:pt x="15746" y="53227"/>
                  </a:lnTo>
                  <a:lnTo>
                    <a:pt x="29800" y="56539"/>
                  </a:lnTo>
                  <a:lnTo>
                    <a:pt x="40243" y="54660"/>
                  </a:lnTo>
                  <a:lnTo>
                    <a:pt x="50254" y="47751"/>
                  </a:lnTo>
                  <a:lnTo>
                    <a:pt x="56706" y="35861"/>
                  </a:lnTo>
                  <a:lnTo>
                    <a:pt x="58359" y="19096"/>
                  </a:lnTo>
                  <a:lnTo>
                    <a:pt x="51550" y="8898"/>
                  </a:lnTo>
                  <a:lnTo>
                    <a:pt x="39589" y="2118"/>
                  </a:lnTo>
                  <a:lnTo>
                    <a:pt x="22874" y="0"/>
                  </a:lnTo>
                  <a:close/>
                </a:path>
              </a:pathLst>
            </a:custGeom>
            <a:solidFill>
              <a:srgbClr val="939598"/>
            </a:solidFill>
          </p:spPr>
          <p:txBody>
            <a:bodyPr wrap="square" lIns="0" tIns="0" rIns="0" bIns="0" rtlCol="0"/>
            <a:lstStyle/>
            <a:p>
              <a:endParaRPr/>
            </a:p>
          </p:txBody>
        </p:sp>
        <p:sp>
          <p:nvSpPr>
            <p:cNvPr id="685" name="bk object 36"/>
            <p:cNvSpPr/>
            <p:nvPr/>
          </p:nvSpPr>
          <p:spPr>
            <a:xfrm>
              <a:off x="5654263" y="3316349"/>
              <a:ext cx="58419" cy="57150"/>
            </a:xfrm>
            <a:custGeom>
              <a:avLst/>
              <a:gdLst/>
              <a:ahLst/>
              <a:cxnLst/>
              <a:rect l="l" t="t" r="r" b="b"/>
              <a:pathLst>
                <a:path w="58419" h="57150">
                  <a:moveTo>
                    <a:pt x="22885" y="0"/>
                  </a:moveTo>
                  <a:lnTo>
                    <a:pt x="11007" y="5836"/>
                  </a:lnTo>
                  <a:lnTo>
                    <a:pt x="2882" y="16697"/>
                  </a:lnTo>
                  <a:lnTo>
                    <a:pt x="0" y="31743"/>
                  </a:lnTo>
                  <a:lnTo>
                    <a:pt x="5224" y="44405"/>
                  </a:lnTo>
                  <a:lnTo>
                    <a:pt x="15746" y="53229"/>
                  </a:lnTo>
                  <a:lnTo>
                    <a:pt x="29788" y="56542"/>
                  </a:lnTo>
                  <a:lnTo>
                    <a:pt x="40239" y="54663"/>
                  </a:lnTo>
                  <a:lnTo>
                    <a:pt x="50254" y="47755"/>
                  </a:lnTo>
                  <a:lnTo>
                    <a:pt x="56708" y="35867"/>
                  </a:lnTo>
                  <a:lnTo>
                    <a:pt x="58363" y="19107"/>
                  </a:lnTo>
                  <a:lnTo>
                    <a:pt x="51557" y="8905"/>
                  </a:lnTo>
                  <a:lnTo>
                    <a:pt x="39598" y="2121"/>
                  </a:lnTo>
                  <a:lnTo>
                    <a:pt x="22885" y="0"/>
                  </a:lnTo>
                  <a:close/>
                </a:path>
              </a:pathLst>
            </a:custGeom>
            <a:solidFill>
              <a:srgbClr val="939598"/>
            </a:solidFill>
          </p:spPr>
          <p:txBody>
            <a:bodyPr wrap="square" lIns="0" tIns="0" rIns="0" bIns="0" rtlCol="0"/>
            <a:lstStyle/>
            <a:p>
              <a:endParaRPr/>
            </a:p>
          </p:txBody>
        </p:sp>
        <p:sp>
          <p:nvSpPr>
            <p:cNvPr id="686" name="bk object 37"/>
            <p:cNvSpPr/>
            <p:nvPr/>
          </p:nvSpPr>
          <p:spPr>
            <a:xfrm>
              <a:off x="5370561" y="3428441"/>
              <a:ext cx="59055" cy="57150"/>
            </a:xfrm>
            <a:custGeom>
              <a:avLst/>
              <a:gdLst/>
              <a:ahLst/>
              <a:cxnLst/>
              <a:rect l="l" t="t" r="r" b="b"/>
              <a:pathLst>
                <a:path w="59055" h="57150">
                  <a:moveTo>
                    <a:pt x="27736" y="0"/>
                  </a:moveTo>
                  <a:lnTo>
                    <a:pt x="15870" y="3138"/>
                  </a:lnTo>
                  <a:lnTo>
                    <a:pt x="4550" y="11126"/>
                  </a:lnTo>
                  <a:lnTo>
                    <a:pt x="53" y="20433"/>
                  </a:lnTo>
                  <a:lnTo>
                    <a:pt x="0" y="31072"/>
                  </a:lnTo>
                  <a:lnTo>
                    <a:pt x="4962" y="42452"/>
                  </a:lnTo>
                  <a:lnTo>
                    <a:pt x="15512" y="53980"/>
                  </a:lnTo>
                  <a:lnTo>
                    <a:pt x="27346" y="56840"/>
                  </a:lnTo>
                  <a:lnTo>
                    <a:pt x="39350" y="55005"/>
                  </a:lnTo>
                  <a:lnTo>
                    <a:pt x="49915" y="48476"/>
                  </a:lnTo>
                  <a:lnTo>
                    <a:pt x="55673" y="40794"/>
                  </a:lnTo>
                  <a:lnTo>
                    <a:pt x="58615" y="29423"/>
                  </a:lnTo>
                  <a:lnTo>
                    <a:pt x="56440" y="17726"/>
                  </a:lnTo>
                  <a:lnTo>
                    <a:pt x="49054" y="7162"/>
                  </a:lnTo>
                  <a:lnTo>
                    <a:pt x="39136" y="1433"/>
                  </a:lnTo>
                  <a:lnTo>
                    <a:pt x="27736" y="0"/>
                  </a:lnTo>
                  <a:close/>
                </a:path>
              </a:pathLst>
            </a:custGeom>
            <a:solidFill>
              <a:srgbClr val="939598"/>
            </a:solidFill>
          </p:spPr>
          <p:txBody>
            <a:bodyPr wrap="square" lIns="0" tIns="0" rIns="0" bIns="0" rtlCol="0"/>
            <a:lstStyle/>
            <a:p>
              <a:endParaRPr/>
            </a:p>
          </p:txBody>
        </p:sp>
        <p:sp>
          <p:nvSpPr>
            <p:cNvPr id="687" name="bk object 38"/>
            <p:cNvSpPr/>
            <p:nvPr/>
          </p:nvSpPr>
          <p:spPr>
            <a:xfrm>
              <a:off x="5606500" y="3203631"/>
              <a:ext cx="59055" cy="57150"/>
            </a:xfrm>
            <a:custGeom>
              <a:avLst/>
              <a:gdLst/>
              <a:ahLst/>
              <a:cxnLst/>
              <a:rect l="l" t="t" r="r" b="b"/>
              <a:pathLst>
                <a:path w="59055" h="57150">
                  <a:moveTo>
                    <a:pt x="27719" y="0"/>
                  </a:moveTo>
                  <a:lnTo>
                    <a:pt x="15855" y="3150"/>
                  </a:lnTo>
                  <a:lnTo>
                    <a:pt x="4538" y="11145"/>
                  </a:lnTo>
                  <a:lnTo>
                    <a:pt x="45" y="20448"/>
                  </a:lnTo>
                  <a:lnTo>
                    <a:pt x="0" y="31080"/>
                  </a:lnTo>
                  <a:lnTo>
                    <a:pt x="4973" y="42454"/>
                  </a:lnTo>
                  <a:lnTo>
                    <a:pt x="15537" y="53982"/>
                  </a:lnTo>
                  <a:lnTo>
                    <a:pt x="27368" y="56835"/>
                  </a:lnTo>
                  <a:lnTo>
                    <a:pt x="39377" y="54998"/>
                  </a:lnTo>
                  <a:lnTo>
                    <a:pt x="49954" y="48471"/>
                  </a:lnTo>
                  <a:lnTo>
                    <a:pt x="55708" y="40768"/>
                  </a:lnTo>
                  <a:lnTo>
                    <a:pt x="58631" y="29398"/>
                  </a:lnTo>
                  <a:lnTo>
                    <a:pt x="56446" y="17700"/>
                  </a:lnTo>
                  <a:lnTo>
                    <a:pt x="49053" y="7123"/>
                  </a:lnTo>
                  <a:lnTo>
                    <a:pt x="39122" y="1417"/>
                  </a:lnTo>
                  <a:lnTo>
                    <a:pt x="27719" y="0"/>
                  </a:lnTo>
                  <a:close/>
                </a:path>
              </a:pathLst>
            </a:custGeom>
            <a:solidFill>
              <a:srgbClr val="939598"/>
            </a:solidFill>
          </p:spPr>
          <p:txBody>
            <a:bodyPr wrap="square" lIns="0" tIns="0" rIns="0" bIns="0" rtlCol="0"/>
            <a:lstStyle/>
            <a:p>
              <a:endParaRPr/>
            </a:p>
          </p:txBody>
        </p:sp>
        <p:sp>
          <p:nvSpPr>
            <p:cNvPr id="688" name="bk object 39"/>
            <p:cNvSpPr/>
            <p:nvPr/>
          </p:nvSpPr>
          <p:spPr>
            <a:xfrm>
              <a:off x="5605564" y="3428055"/>
              <a:ext cx="59690" cy="56515"/>
            </a:xfrm>
            <a:custGeom>
              <a:avLst/>
              <a:gdLst/>
              <a:ahLst/>
              <a:cxnLst/>
              <a:rect l="l" t="t" r="r" b="b"/>
              <a:pathLst>
                <a:path w="59690" h="56514">
                  <a:moveTo>
                    <a:pt x="30778" y="0"/>
                  </a:moveTo>
                  <a:lnTo>
                    <a:pt x="18782" y="1929"/>
                  </a:lnTo>
                  <a:lnTo>
                    <a:pt x="8146" y="8553"/>
                  </a:lnTo>
                  <a:lnTo>
                    <a:pt x="1730" y="18060"/>
                  </a:lnTo>
                  <a:lnTo>
                    <a:pt x="0" y="29101"/>
                  </a:lnTo>
                  <a:lnTo>
                    <a:pt x="3278" y="40662"/>
                  </a:lnTo>
                  <a:lnTo>
                    <a:pt x="11889" y="51730"/>
                  </a:lnTo>
                  <a:lnTo>
                    <a:pt x="21621" y="55949"/>
                  </a:lnTo>
                  <a:lnTo>
                    <a:pt x="32681" y="56048"/>
                  </a:lnTo>
                  <a:lnTo>
                    <a:pt x="44430" y="51547"/>
                  </a:lnTo>
                  <a:lnTo>
                    <a:pt x="56230" y="41964"/>
                  </a:lnTo>
                  <a:lnTo>
                    <a:pt x="59628" y="30458"/>
                  </a:lnTo>
                  <a:lnTo>
                    <a:pt x="57849" y="18695"/>
                  </a:lnTo>
                  <a:lnTo>
                    <a:pt x="50891" y="8337"/>
                  </a:lnTo>
                  <a:lnTo>
                    <a:pt x="42579" y="2742"/>
                  </a:lnTo>
                  <a:lnTo>
                    <a:pt x="30778" y="0"/>
                  </a:lnTo>
                  <a:close/>
                </a:path>
              </a:pathLst>
            </a:custGeom>
            <a:solidFill>
              <a:srgbClr val="939598"/>
            </a:solidFill>
          </p:spPr>
          <p:txBody>
            <a:bodyPr wrap="square" lIns="0" tIns="0" rIns="0" bIns="0" rtlCol="0"/>
            <a:lstStyle/>
            <a:p>
              <a:endParaRPr/>
            </a:p>
          </p:txBody>
        </p:sp>
        <p:sp>
          <p:nvSpPr>
            <p:cNvPr id="689" name="bk object 40"/>
            <p:cNvSpPr/>
            <p:nvPr/>
          </p:nvSpPr>
          <p:spPr>
            <a:xfrm>
              <a:off x="5369630" y="3203239"/>
              <a:ext cx="59690" cy="56515"/>
            </a:xfrm>
            <a:custGeom>
              <a:avLst/>
              <a:gdLst/>
              <a:ahLst/>
              <a:cxnLst/>
              <a:rect l="l" t="t" r="r" b="b"/>
              <a:pathLst>
                <a:path w="59690" h="56514">
                  <a:moveTo>
                    <a:pt x="30781" y="0"/>
                  </a:moveTo>
                  <a:lnTo>
                    <a:pt x="18783" y="1920"/>
                  </a:lnTo>
                  <a:lnTo>
                    <a:pt x="8140" y="8540"/>
                  </a:lnTo>
                  <a:lnTo>
                    <a:pt x="1730" y="18047"/>
                  </a:lnTo>
                  <a:lnTo>
                    <a:pt x="0" y="29089"/>
                  </a:lnTo>
                  <a:lnTo>
                    <a:pt x="3274" y="40654"/>
                  </a:lnTo>
                  <a:lnTo>
                    <a:pt x="11878" y="51734"/>
                  </a:lnTo>
                  <a:lnTo>
                    <a:pt x="21612" y="55950"/>
                  </a:lnTo>
                  <a:lnTo>
                    <a:pt x="32668" y="56045"/>
                  </a:lnTo>
                  <a:lnTo>
                    <a:pt x="44412" y="51536"/>
                  </a:lnTo>
                  <a:lnTo>
                    <a:pt x="56207" y="41942"/>
                  </a:lnTo>
                  <a:lnTo>
                    <a:pt x="59603" y="30441"/>
                  </a:lnTo>
                  <a:lnTo>
                    <a:pt x="57816" y="18688"/>
                  </a:lnTo>
                  <a:lnTo>
                    <a:pt x="50846" y="8337"/>
                  </a:lnTo>
                  <a:lnTo>
                    <a:pt x="42577" y="2755"/>
                  </a:lnTo>
                  <a:lnTo>
                    <a:pt x="30781" y="0"/>
                  </a:lnTo>
                  <a:close/>
                </a:path>
              </a:pathLst>
            </a:custGeom>
            <a:solidFill>
              <a:srgbClr val="939598"/>
            </a:solidFill>
          </p:spPr>
          <p:txBody>
            <a:bodyPr wrap="square" lIns="0" tIns="0" rIns="0" bIns="0" rtlCol="0"/>
            <a:lstStyle/>
            <a:p>
              <a:endParaRPr/>
            </a:p>
          </p:txBody>
        </p:sp>
        <p:sp>
          <p:nvSpPr>
            <p:cNvPr id="690" name="bk object 41"/>
            <p:cNvSpPr/>
            <p:nvPr/>
          </p:nvSpPr>
          <p:spPr>
            <a:xfrm>
              <a:off x="7831990" y="2907437"/>
              <a:ext cx="920115" cy="876935"/>
            </a:xfrm>
            <a:custGeom>
              <a:avLst/>
              <a:gdLst/>
              <a:ahLst/>
              <a:cxnLst/>
              <a:rect l="l" t="t" r="r" b="b"/>
              <a:pathLst>
                <a:path w="920114" h="876935">
                  <a:moveTo>
                    <a:pt x="459930" y="0"/>
                  </a:moveTo>
                  <a:lnTo>
                    <a:pt x="385327" y="5736"/>
                  </a:lnTo>
                  <a:lnTo>
                    <a:pt x="314556" y="22342"/>
                  </a:lnTo>
                  <a:lnTo>
                    <a:pt x="248565" y="48917"/>
                  </a:lnTo>
                  <a:lnTo>
                    <a:pt x="188301" y="84558"/>
                  </a:lnTo>
                  <a:lnTo>
                    <a:pt x="134710" y="128362"/>
                  </a:lnTo>
                  <a:lnTo>
                    <a:pt x="88739" y="179427"/>
                  </a:lnTo>
                  <a:lnTo>
                    <a:pt x="51336" y="236851"/>
                  </a:lnTo>
                  <a:lnTo>
                    <a:pt x="23447" y="299731"/>
                  </a:lnTo>
                  <a:lnTo>
                    <a:pt x="6019" y="367165"/>
                  </a:lnTo>
                  <a:lnTo>
                    <a:pt x="0" y="438251"/>
                  </a:lnTo>
                  <a:lnTo>
                    <a:pt x="1524" y="474192"/>
                  </a:lnTo>
                  <a:lnTo>
                    <a:pt x="13366" y="543561"/>
                  </a:lnTo>
                  <a:lnTo>
                    <a:pt x="36143" y="608828"/>
                  </a:lnTo>
                  <a:lnTo>
                    <a:pt x="68908" y="669089"/>
                  </a:lnTo>
                  <a:lnTo>
                    <a:pt x="110713" y="723443"/>
                  </a:lnTo>
                  <a:lnTo>
                    <a:pt x="160612" y="770988"/>
                  </a:lnTo>
                  <a:lnTo>
                    <a:pt x="217658" y="810821"/>
                  </a:lnTo>
                  <a:lnTo>
                    <a:pt x="280904" y="842039"/>
                  </a:lnTo>
                  <a:lnTo>
                    <a:pt x="349403" y="863741"/>
                  </a:lnTo>
                  <a:lnTo>
                    <a:pt x="422209" y="875025"/>
                  </a:lnTo>
                  <a:lnTo>
                    <a:pt x="459930" y="876477"/>
                  </a:lnTo>
                  <a:lnTo>
                    <a:pt x="497653" y="875025"/>
                  </a:lnTo>
                  <a:lnTo>
                    <a:pt x="570462" y="863741"/>
                  </a:lnTo>
                  <a:lnTo>
                    <a:pt x="638965" y="842039"/>
                  </a:lnTo>
                  <a:lnTo>
                    <a:pt x="702215" y="810821"/>
                  </a:lnTo>
                  <a:lnTo>
                    <a:pt x="759264" y="770988"/>
                  </a:lnTo>
                  <a:lnTo>
                    <a:pt x="809166" y="723443"/>
                  </a:lnTo>
                  <a:lnTo>
                    <a:pt x="850974" y="669089"/>
                  </a:lnTo>
                  <a:lnTo>
                    <a:pt x="883740" y="608828"/>
                  </a:lnTo>
                  <a:lnTo>
                    <a:pt x="906518" y="543561"/>
                  </a:lnTo>
                  <a:lnTo>
                    <a:pt x="918361" y="474192"/>
                  </a:lnTo>
                  <a:lnTo>
                    <a:pt x="919886" y="438251"/>
                  </a:lnTo>
                  <a:lnTo>
                    <a:pt x="918361" y="402308"/>
                  </a:lnTo>
                  <a:lnTo>
                    <a:pt x="906518" y="332935"/>
                  </a:lnTo>
                  <a:lnTo>
                    <a:pt x="883740" y="267665"/>
                  </a:lnTo>
                  <a:lnTo>
                    <a:pt x="850974" y="207400"/>
                  </a:lnTo>
                  <a:lnTo>
                    <a:pt x="809166" y="153043"/>
                  </a:lnTo>
                  <a:lnTo>
                    <a:pt x="759264" y="105496"/>
                  </a:lnTo>
                  <a:lnTo>
                    <a:pt x="702215" y="65660"/>
                  </a:lnTo>
                  <a:lnTo>
                    <a:pt x="638965" y="34440"/>
                  </a:lnTo>
                  <a:lnTo>
                    <a:pt x="570462" y="12736"/>
                  </a:lnTo>
                  <a:lnTo>
                    <a:pt x="497653" y="1452"/>
                  </a:lnTo>
                  <a:lnTo>
                    <a:pt x="459930" y="0"/>
                  </a:lnTo>
                  <a:close/>
                </a:path>
              </a:pathLst>
            </a:custGeom>
            <a:solidFill>
              <a:srgbClr val="2D2832"/>
            </a:solidFill>
          </p:spPr>
          <p:txBody>
            <a:bodyPr wrap="square" lIns="0" tIns="0" rIns="0" bIns="0" rtlCol="0"/>
            <a:lstStyle/>
            <a:p>
              <a:endParaRPr/>
            </a:p>
          </p:txBody>
        </p:sp>
        <p:sp>
          <p:nvSpPr>
            <p:cNvPr id="691" name="bk object 42"/>
            <p:cNvSpPr/>
            <p:nvPr/>
          </p:nvSpPr>
          <p:spPr>
            <a:xfrm>
              <a:off x="8045414" y="3110789"/>
              <a:ext cx="493395" cy="469900"/>
            </a:xfrm>
            <a:custGeom>
              <a:avLst/>
              <a:gdLst/>
              <a:ahLst/>
              <a:cxnLst/>
              <a:rect l="l" t="t" r="r" b="b"/>
              <a:pathLst>
                <a:path w="493395" h="469900">
                  <a:moveTo>
                    <a:pt x="246506" y="0"/>
                  </a:moveTo>
                  <a:lnTo>
                    <a:pt x="206524" y="3074"/>
                  </a:lnTo>
                  <a:lnTo>
                    <a:pt x="168595" y="11974"/>
                  </a:lnTo>
                  <a:lnTo>
                    <a:pt x="133227" y="26216"/>
                  </a:lnTo>
                  <a:lnTo>
                    <a:pt x="86087" y="56540"/>
                  </a:lnTo>
                  <a:lnTo>
                    <a:pt x="47564" y="96165"/>
                  </a:lnTo>
                  <a:lnTo>
                    <a:pt x="19373" y="143460"/>
                  </a:lnTo>
                  <a:lnTo>
                    <a:pt x="3226" y="196794"/>
                  </a:lnTo>
                  <a:lnTo>
                    <a:pt x="0" y="234899"/>
                  </a:lnTo>
                  <a:lnTo>
                    <a:pt x="817" y="254160"/>
                  </a:lnTo>
                  <a:lnTo>
                    <a:pt x="12568" y="309131"/>
                  </a:lnTo>
                  <a:lnTo>
                    <a:pt x="36934" y="358611"/>
                  </a:lnTo>
                  <a:lnTo>
                    <a:pt x="72204" y="400969"/>
                  </a:lnTo>
                  <a:lnTo>
                    <a:pt x="116662" y="434571"/>
                  </a:lnTo>
                  <a:lnTo>
                    <a:pt x="168595" y="457786"/>
                  </a:lnTo>
                  <a:lnTo>
                    <a:pt x="206524" y="466686"/>
                  </a:lnTo>
                  <a:lnTo>
                    <a:pt x="246506" y="469760"/>
                  </a:lnTo>
                  <a:lnTo>
                    <a:pt x="266722" y="468981"/>
                  </a:lnTo>
                  <a:lnTo>
                    <a:pt x="305740" y="462934"/>
                  </a:lnTo>
                  <a:lnTo>
                    <a:pt x="342450" y="451303"/>
                  </a:lnTo>
                  <a:lnTo>
                    <a:pt x="392077" y="424444"/>
                  </a:lnTo>
                  <a:lnTo>
                    <a:pt x="433657" y="387742"/>
                  </a:lnTo>
                  <a:lnTo>
                    <a:pt x="465477" y="342829"/>
                  </a:lnTo>
                  <a:lnTo>
                    <a:pt x="485825" y="291337"/>
                  </a:lnTo>
                  <a:lnTo>
                    <a:pt x="492988" y="234899"/>
                  </a:lnTo>
                  <a:lnTo>
                    <a:pt x="492171" y="215632"/>
                  </a:lnTo>
                  <a:lnTo>
                    <a:pt x="480423" y="160648"/>
                  </a:lnTo>
                  <a:lnTo>
                    <a:pt x="456060" y="111159"/>
                  </a:lnTo>
                  <a:lnTo>
                    <a:pt x="420797" y="68795"/>
                  </a:lnTo>
                  <a:lnTo>
                    <a:pt x="376344" y="35190"/>
                  </a:lnTo>
                  <a:lnTo>
                    <a:pt x="324415" y="11974"/>
                  </a:lnTo>
                  <a:lnTo>
                    <a:pt x="286488" y="3074"/>
                  </a:lnTo>
                  <a:lnTo>
                    <a:pt x="246506" y="0"/>
                  </a:lnTo>
                  <a:close/>
                </a:path>
              </a:pathLst>
            </a:custGeom>
            <a:solidFill>
              <a:srgbClr val="939598"/>
            </a:solidFill>
          </p:spPr>
          <p:txBody>
            <a:bodyPr wrap="square" lIns="0" tIns="0" rIns="0" bIns="0" rtlCol="0"/>
            <a:lstStyle/>
            <a:p>
              <a:endParaRPr/>
            </a:p>
          </p:txBody>
        </p:sp>
        <p:sp>
          <p:nvSpPr>
            <p:cNvPr id="692" name="bk object 43"/>
            <p:cNvSpPr/>
            <p:nvPr/>
          </p:nvSpPr>
          <p:spPr>
            <a:xfrm>
              <a:off x="8080313" y="3144063"/>
              <a:ext cx="423545" cy="403225"/>
            </a:xfrm>
            <a:custGeom>
              <a:avLst/>
              <a:gdLst/>
              <a:ahLst/>
              <a:cxnLst/>
              <a:rect l="l" t="t" r="r" b="b"/>
              <a:pathLst>
                <a:path w="423545" h="403225">
                  <a:moveTo>
                    <a:pt x="211607" y="0"/>
                  </a:moveTo>
                  <a:lnTo>
                    <a:pt x="160760" y="5859"/>
                  </a:lnTo>
                  <a:lnTo>
                    <a:pt x="114368" y="22505"/>
                  </a:lnTo>
                  <a:lnTo>
                    <a:pt x="73901" y="48535"/>
                  </a:lnTo>
                  <a:lnTo>
                    <a:pt x="40832" y="82548"/>
                  </a:lnTo>
                  <a:lnTo>
                    <a:pt x="16631" y="123143"/>
                  </a:lnTo>
                  <a:lnTo>
                    <a:pt x="2769" y="168920"/>
                  </a:lnTo>
                  <a:lnTo>
                    <a:pt x="0" y="201625"/>
                  </a:lnTo>
                  <a:lnTo>
                    <a:pt x="701" y="218159"/>
                  </a:lnTo>
                  <a:lnTo>
                    <a:pt x="10789" y="265345"/>
                  </a:lnTo>
                  <a:lnTo>
                    <a:pt x="31707" y="307815"/>
                  </a:lnTo>
                  <a:lnTo>
                    <a:pt x="61983" y="344171"/>
                  </a:lnTo>
                  <a:lnTo>
                    <a:pt x="100148" y="373011"/>
                  </a:lnTo>
                  <a:lnTo>
                    <a:pt x="144728" y="392935"/>
                  </a:lnTo>
                  <a:lnTo>
                    <a:pt x="194254" y="402544"/>
                  </a:lnTo>
                  <a:lnTo>
                    <a:pt x="211607" y="403212"/>
                  </a:lnTo>
                  <a:lnTo>
                    <a:pt x="228964" y="402544"/>
                  </a:lnTo>
                  <a:lnTo>
                    <a:pt x="278497" y="392935"/>
                  </a:lnTo>
                  <a:lnTo>
                    <a:pt x="323081" y="373011"/>
                  </a:lnTo>
                  <a:lnTo>
                    <a:pt x="361246" y="344171"/>
                  </a:lnTo>
                  <a:lnTo>
                    <a:pt x="391522" y="307815"/>
                  </a:lnTo>
                  <a:lnTo>
                    <a:pt x="412439" y="265345"/>
                  </a:lnTo>
                  <a:lnTo>
                    <a:pt x="422526" y="218159"/>
                  </a:lnTo>
                  <a:lnTo>
                    <a:pt x="423227" y="201625"/>
                  </a:lnTo>
                  <a:lnTo>
                    <a:pt x="422526" y="185088"/>
                  </a:lnTo>
                  <a:lnTo>
                    <a:pt x="412439" y="137896"/>
                  </a:lnTo>
                  <a:lnTo>
                    <a:pt x="391522" y="95418"/>
                  </a:lnTo>
                  <a:lnTo>
                    <a:pt x="361246" y="59055"/>
                  </a:lnTo>
                  <a:lnTo>
                    <a:pt x="323081" y="30208"/>
                  </a:lnTo>
                  <a:lnTo>
                    <a:pt x="278497" y="10279"/>
                  </a:lnTo>
                  <a:lnTo>
                    <a:pt x="228964" y="668"/>
                  </a:lnTo>
                  <a:lnTo>
                    <a:pt x="211607" y="0"/>
                  </a:lnTo>
                  <a:close/>
                </a:path>
              </a:pathLst>
            </a:custGeom>
            <a:solidFill>
              <a:srgbClr val="D1D3D4"/>
            </a:solidFill>
          </p:spPr>
          <p:txBody>
            <a:bodyPr wrap="square" lIns="0" tIns="0" rIns="0" bIns="0" rtlCol="0"/>
            <a:lstStyle/>
            <a:p>
              <a:endParaRPr/>
            </a:p>
          </p:txBody>
        </p:sp>
        <p:sp>
          <p:nvSpPr>
            <p:cNvPr id="693" name="bk object 44"/>
            <p:cNvSpPr/>
            <p:nvPr/>
          </p:nvSpPr>
          <p:spPr>
            <a:xfrm>
              <a:off x="8206919" y="3264956"/>
              <a:ext cx="170815" cy="162560"/>
            </a:xfrm>
            <a:custGeom>
              <a:avLst/>
              <a:gdLst/>
              <a:ahLst/>
              <a:cxnLst/>
              <a:rect l="l" t="t" r="r" b="b"/>
              <a:pathLst>
                <a:path w="170814" h="162560">
                  <a:moveTo>
                    <a:pt x="74734" y="0"/>
                  </a:moveTo>
                  <a:lnTo>
                    <a:pt x="36494" y="14247"/>
                  </a:lnTo>
                  <a:lnTo>
                    <a:pt x="9833" y="44845"/>
                  </a:lnTo>
                  <a:lnTo>
                    <a:pt x="0" y="88189"/>
                  </a:lnTo>
                  <a:lnTo>
                    <a:pt x="2509" y="101625"/>
                  </a:lnTo>
                  <a:lnTo>
                    <a:pt x="22890" y="136011"/>
                  </a:lnTo>
                  <a:lnTo>
                    <a:pt x="58900" y="157439"/>
                  </a:lnTo>
                  <a:lnTo>
                    <a:pt x="89274" y="161937"/>
                  </a:lnTo>
                  <a:lnTo>
                    <a:pt x="103948" y="160027"/>
                  </a:lnTo>
                  <a:lnTo>
                    <a:pt x="141670" y="141532"/>
                  </a:lnTo>
                  <a:lnTo>
                    <a:pt x="165328" y="108291"/>
                  </a:lnTo>
                  <a:lnTo>
                    <a:pt x="170358" y="80732"/>
                  </a:lnTo>
                  <a:lnTo>
                    <a:pt x="169399" y="68550"/>
                  </a:lnTo>
                  <a:lnTo>
                    <a:pt x="153660" y="33267"/>
                  </a:lnTo>
                  <a:lnTo>
                    <a:pt x="121052" y="8839"/>
                  </a:lnTo>
                  <a:lnTo>
                    <a:pt x="74734" y="0"/>
                  </a:lnTo>
                  <a:close/>
                </a:path>
              </a:pathLst>
            </a:custGeom>
            <a:solidFill>
              <a:srgbClr val="BBBDC0"/>
            </a:solidFill>
          </p:spPr>
          <p:txBody>
            <a:bodyPr wrap="square" lIns="0" tIns="0" rIns="0" bIns="0" rtlCol="0"/>
            <a:lstStyle/>
            <a:p>
              <a:endParaRPr/>
            </a:p>
          </p:txBody>
        </p:sp>
        <p:sp>
          <p:nvSpPr>
            <p:cNvPr id="694" name="bk object 45"/>
            <p:cNvSpPr/>
            <p:nvPr/>
          </p:nvSpPr>
          <p:spPr>
            <a:xfrm>
              <a:off x="8262739" y="3475903"/>
              <a:ext cx="59690" cy="55880"/>
            </a:xfrm>
            <a:custGeom>
              <a:avLst/>
              <a:gdLst/>
              <a:ahLst/>
              <a:cxnLst/>
              <a:rect l="l" t="t" r="r" b="b"/>
              <a:pathLst>
                <a:path w="59689" h="55879">
                  <a:moveTo>
                    <a:pt x="20172" y="0"/>
                  </a:moveTo>
                  <a:lnTo>
                    <a:pt x="9382" y="6476"/>
                  </a:lnTo>
                  <a:lnTo>
                    <a:pt x="2219" y="17953"/>
                  </a:lnTo>
                  <a:lnTo>
                    <a:pt x="0" y="34057"/>
                  </a:lnTo>
                  <a:lnTo>
                    <a:pt x="6149" y="45295"/>
                  </a:lnTo>
                  <a:lnTo>
                    <a:pt x="17506" y="52967"/>
                  </a:lnTo>
                  <a:lnTo>
                    <a:pt x="33212" y="55687"/>
                  </a:lnTo>
                  <a:lnTo>
                    <a:pt x="46487" y="50721"/>
                  </a:lnTo>
                  <a:lnTo>
                    <a:pt x="55749" y="40695"/>
                  </a:lnTo>
                  <a:lnTo>
                    <a:pt x="59229" y="27291"/>
                  </a:lnTo>
                  <a:lnTo>
                    <a:pt x="57175" y="17140"/>
                  </a:lnTo>
                  <a:lnTo>
                    <a:pt x="49911" y="7689"/>
                  </a:lnTo>
                  <a:lnTo>
                    <a:pt x="37533" y="1589"/>
                  </a:lnTo>
                  <a:lnTo>
                    <a:pt x="20172" y="0"/>
                  </a:lnTo>
                  <a:close/>
                </a:path>
              </a:pathLst>
            </a:custGeom>
            <a:solidFill>
              <a:srgbClr val="939598"/>
            </a:solidFill>
          </p:spPr>
          <p:txBody>
            <a:bodyPr wrap="square" lIns="0" tIns="0" rIns="0" bIns="0" rtlCol="0"/>
            <a:lstStyle/>
            <a:p>
              <a:endParaRPr/>
            </a:p>
          </p:txBody>
        </p:sp>
        <p:sp>
          <p:nvSpPr>
            <p:cNvPr id="695" name="bk object 46"/>
            <p:cNvSpPr/>
            <p:nvPr/>
          </p:nvSpPr>
          <p:spPr>
            <a:xfrm>
              <a:off x="8262743" y="3157971"/>
              <a:ext cx="59690" cy="55880"/>
            </a:xfrm>
            <a:custGeom>
              <a:avLst/>
              <a:gdLst/>
              <a:ahLst/>
              <a:cxnLst/>
              <a:rect l="l" t="t" r="r" b="b"/>
              <a:pathLst>
                <a:path w="59689" h="55879">
                  <a:moveTo>
                    <a:pt x="20164" y="0"/>
                  </a:moveTo>
                  <a:lnTo>
                    <a:pt x="9377" y="6474"/>
                  </a:lnTo>
                  <a:lnTo>
                    <a:pt x="2216" y="17949"/>
                  </a:lnTo>
                  <a:lnTo>
                    <a:pt x="0" y="34059"/>
                  </a:lnTo>
                  <a:lnTo>
                    <a:pt x="6153" y="45292"/>
                  </a:lnTo>
                  <a:lnTo>
                    <a:pt x="17511" y="52972"/>
                  </a:lnTo>
                  <a:lnTo>
                    <a:pt x="33217" y="55697"/>
                  </a:lnTo>
                  <a:lnTo>
                    <a:pt x="46488" y="50715"/>
                  </a:lnTo>
                  <a:lnTo>
                    <a:pt x="55747" y="40678"/>
                  </a:lnTo>
                  <a:lnTo>
                    <a:pt x="59226" y="27291"/>
                  </a:lnTo>
                  <a:lnTo>
                    <a:pt x="57170" y="17133"/>
                  </a:lnTo>
                  <a:lnTo>
                    <a:pt x="49906" y="7683"/>
                  </a:lnTo>
                  <a:lnTo>
                    <a:pt x="37527" y="1587"/>
                  </a:lnTo>
                  <a:lnTo>
                    <a:pt x="20164" y="0"/>
                  </a:lnTo>
                  <a:close/>
                </a:path>
              </a:pathLst>
            </a:custGeom>
            <a:solidFill>
              <a:srgbClr val="939598"/>
            </a:solidFill>
          </p:spPr>
          <p:txBody>
            <a:bodyPr wrap="square" lIns="0" tIns="0" rIns="0" bIns="0" rtlCol="0"/>
            <a:lstStyle/>
            <a:p>
              <a:endParaRPr/>
            </a:p>
          </p:txBody>
        </p:sp>
        <p:sp>
          <p:nvSpPr>
            <p:cNvPr id="696" name="bk object 47"/>
            <p:cNvSpPr/>
            <p:nvPr/>
          </p:nvSpPr>
          <p:spPr>
            <a:xfrm>
              <a:off x="8095316" y="3316346"/>
              <a:ext cx="58419" cy="57150"/>
            </a:xfrm>
            <a:custGeom>
              <a:avLst/>
              <a:gdLst/>
              <a:ahLst/>
              <a:cxnLst/>
              <a:rect l="l" t="t" r="r" b="b"/>
              <a:pathLst>
                <a:path w="58420" h="57150">
                  <a:moveTo>
                    <a:pt x="22886" y="0"/>
                  </a:moveTo>
                  <a:lnTo>
                    <a:pt x="11003" y="5833"/>
                  </a:lnTo>
                  <a:lnTo>
                    <a:pt x="2881" y="16693"/>
                  </a:lnTo>
                  <a:lnTo>
                    <a:pt x="0" y="31738"/>
                  </a:lnTo>
                  <a:lnTo>
                    <a:pt x="5215" y="44403"/>
                  </a:lnTo>
                  <a:lnTo>
                    <a:pt x="15729" y="53231"/>
                  </a:lnTo>
                  <a:lnTo>
                    <a:pt x="29777" y="56546"/>
                  </a:lnTo>
                  <a:lnTo>
                    <a:pt x="40205" y="54673"/>
                  </a:lnTo>
                  <a:lnTo>
                    <a:pt x="50225" y="47769"/>
                  </a:lnTo>
                  <a:lnTo>
                    <a:pt x="56685" y="35884"/>
                  </a:lnTo>
                  <a:lnTo>
                    <a:pt x="58345" y="19126"/>
                  </a:lnTo>
                  <a:lnTo>
                    <a:pt x="51544" y="8916"/>
                  </a:lnTo>
                  <a:lnTo>
                    <a:pt x="39590" y="2126"/>
                  </a:lnTo>
                  <a:lnTo>
                    <a:pt x="22886" y="0"/>
                  </a:lnTo>
                  <a:close/>
                </a:path>
              </a:pathLst>
            </a:custGeom>
            <a:solidFill>
              <a:srgbClr val="939598"/>
            </a:solidFill>
          </p:spPr>
          <p:txBody>
            <a:bodyPr wrap="square" lIns="0" tIns="0" rIns="0" bIns="0" rtlCol="0"/>
            <a:lstStyle/>
            <a:p>
              <a:endParaRPr/>
            </a:p>
          </p:txBody>
        </p:sp>
        <p:sp>
          <p:nvSpPr>
            <p:cNvPr id="697" name="bk object 48"/>
            <p:cNvSpPr/>
            <p:nvPr/>
          </p:nvSpPr>
          <p:spPr>
            <a:xfrm>
              <a:off x="8428983" y="3316346"/>
              <a:ext cx="58419" cy="57150"/>
            </a:xfrm>
            <a:custGeom>
              <a:avLst/>
              <a:gdLst/>
              <a:ahLst/>
              <a:cxnLst/>
              <a:rect l="l" t="t" r="r" b="b"/>
              <a:pathLst>
                <a:path w="58420" h="57150">
                  <a:moveTo>
                    <a:pt x="22886" y="0"/>
                  </a:moveTo>
                  <a:lnTo>
                    <a:pt x="11003" y="5833"/>
                  </a:lnTo>
                  <a:lnTo>
                    <a:pt x="2881" y="16693"/>
                  </a:lnTo>
                  <a:lnTo>
                    <a:pt x="0" y="31738"/>
                  </a:lnTo>
                  <a:lnTo>
                    <a:pt x="5215" y="44403"/>
                  </a:lnTo>
                  <a:lnTo>
                    <a:pt x="15729" y="53231"/>
                  </a:lnTo>
                  <a:lnTo>
                    <a:pt x="29777" y="56546"/>
                  </a:lnTo>
                  <a:lnTo>
                    <a:pt x="40248" y="54660"/>
                  </a:lnTo>
                  <a:lnTo>
                    <a:pt x="50263" y="47748"/>
                  </a:lnTo>
                  <a:lnTo>
                    <a:pt x="56718" y="35861"/>
                  </a:lnTo>
                  <a:lnTo>
                    <a:pt x="58373" y="19104"/>
                  </a:lnTo>
                  <a:lnTo>
                    <a:pt x="51557" y="8905"/>
                  </a:lnTo>
                  <a:lnTo>
                    <a:pt x="39593" y="2123"/>
                  </a:lnTo>
                  <a:lnTo>
                    <a:pt x="22886" y="0"/>
                  </a:lnTo>
                  <a:close/>
                </a:path>
              </a:pathLst>
            </a:custGeom>
            <a:solidFill>
              <a:srgbClr val="939598"/>
            </a:solidFill>
          </p:spPr>
          <p:txBody>
            <a:bodyPr wrap="square" lIns="0" tIns="0" rIns="0" bIns="0" rtlCol="0"/>
            <a:lstStyle/>
            <a:p>
              <a:endParaRPr/>
            </a:p>
          </p:txBody>
        </p:sp>
        <p:sp>
          <p:nvSpPr>
            <p:cNvPr id="698" name="bk object 49"/>
            <p:cNvSpPr/>
            <p:nvPr/>
          </p:nvSpPr>
          <p:spPr>
            <a:xfrm>
              <a:off x="8145274" y="3428444"/>
              <a:ext cx="59055" cy="57150"/>
            </a:xfrm>
            <a:custGeom>
              <a:avLst/>
              <a:gdLst/>
              <a:ahLst/>
              <a:cxnLst/>
              <a:rect l="l" t="t" r="r" b="b"/>
              <a:pathLst>
                <a:path w="59054" h="57150">
                  <a:moveTo>
                    <a:pt x="27724" y="0"/>
                  </a:moveTo>
                  <a:lnTo>
                    <a:pt x="15857" y="3143"/>
                  </a:lnTo>
                  <a:lnTo>
                    <a:pt x="4538" y="11133"/>
                  </a:lnTo>
                  <a:lnTo>
                    <a:pt x="47" y="20439"/>
                  </a:lnTo>
                  <a:lnTo>
                    <a:pt x="0" y="31078"/>
                  </a:lnTo>
                  <a:lnTo>
                    <a:pt x="4968" y="42456"/>
                  </a:lnTo>
                  <a:lnTo>
                    <a:pt x="15525" y="53985"/>
                  </a:lnTo>
                  <a:lnTo>
                    <a:pt x="27360" y="56838"/>
                  </a:lnTo>
                  <a:lnTo>
                    <a:pt x="39366" y="55001"/>
                  </a:lnTo>
                  <a:lnTo>
                    <a:pt x="49936" y="48474"/>
                  </a:lnTo>
                  <a:lnTo>
                    <a:pt x="55683" y="40789"/>
                  </a:lnTo>
                  <a:lnTo>
                    <a:pt x="58615" y="29417"/>
                  </a:lnTo>
                  <a:lnTo>
                    <a:pt x="56437" y="17715"/>
                  </a:lnTo>
                  <a:lnTo>
                    <a:pt x="49052" y="7140"/>
                  </a:lnTo>
                  <a:lnTo>
                    <a:pt x="39126" y="1424"/>
                  </a:lnTo>
                  <a:lnTo>
                    <a:pt x="27724" y="0"/>
                  </a:lnTo>
                  <a:close/>
                </a:path>
              </a:pathLst>
            </a:custGeom>
            <a:solidFill>
              <a:srgbClr val="939598"/>
            </a:solidFill>
          </p:spPr>
          <p:txBody>
            <a:bodyPr wrap="square" lIns="0" tIns="0" rIns="0" bIns="0" rtlCol="0"/>
            <a:lstStyle/>
            <a:p>
              <a:endParaRPr/>
            </a:p>
          </p:txBody>
        </p:sp>
        <p:sp>
          <p:nvSpPr>
            <p:cNvPr id="699" name="bk object 50"/>
            <p:cNvSpPr/>
            <p:nvPr/>
          </p:nvSpPr>
          <p:spPr>
            <a:xfrm>
              <a:off x="8381217" y="3203630"/>
              <a:ext cx="59055" cy="57150"/>
            </a:xfrm>
            <a:custGeom>
              <a:avLst/>
              <a:gdLst/>
              <a:ahLst/>
              <a:cxnLst/>
              <a:rect l="l" t="t" r="r" b="b"/>
              <a:pathLst>
                <a:path w="59054" h="57150">
                  <a:moveTo>
                    <a:pt x="27719" y="0"/>
                  </a:moveTo>
                  <a:lnTo>
                    <a:pt x="15851" y="3146"/>
                  </a:lnTo>
                  <a:lnTo>
                    <a:pt x="4532" y="11136"/>
                  </a:lnTo>
                  <a:lnTo>
                    <a:pt x="44" y="20440"/>
                  </a:lnTo>
                  <a:lnTo>
                    <a:pt x="0" y="31075"/>
                  </a:lnTo>
                  <a:lnTo>
                    <a:pt x="4971" y="42454"/>
                  </a:lnTo>
                  <a:lnTo>
                    <a:pt x="15532" y="53987"/>
                  </a:lnTo>
                  <a:lnTo>
                    <a:pt x="27369" y="56837"/>
                  </a:lnTo>
                  <a:lnTo>
                    <a:pt x="39377" y="54999"/>
                  </a:lnTo>
                  <a:lnTo>
                    <a:pt x="49947" y="48473"/>
                  </a:lnTo>
                  <a:lnTo>
                    <a:pt x="55709" y="40765"/>
                  </a:lnTo>
                  <a:lnTo>
                    <a:pt x="58634" y="29396"/>
                  </a:lnTo>
                  <a:lnTo>
                    <a:pt x="56448" y="17702"/>
                  </a:lnTo>
                  <a:lnTo>
                    <a:pt x="49051" y="7129"/>
                  </a:lnTo>
                  <a:lnTo>
                    <a:pt x="39124" y="1419"/>
                  </a:lnTo>
                  <a:lnTo>
                    <a:pt x="27719" y="0"/>
                  </a:lnTo>
                  <a:close/>
                </a:path>
              </a:pathLst>
            </a:custGeom>
            <a:solidFill>
              <a:srgbClr val="939598"/>
            </a:solidFill>
          </p:spPr>
          <p:txBody>
            <a:bodyPr wrap="square" lIns="0" tIns="0" rIns="0" bIns="0" rtlCol="0"/>
            <a:lstStyle/>
            <a:p>
              <a:endParaRPr/>
            </a:p>
          </p:txBody>
        </p:sp>
        <p:sp>
          <p:nvSpPr>
            <p:cNvPr id="700" name="bk object 51"/>
            <p:cNvSpPr/>
            <p:nvPr/>
          </p:nvSpPr>
          <p:spPr>
            <a:xfrm>
              <a:off x="8380281" y="3428055"/>
              <a:ext cx="59690" cy="56515"/>
            </a:xfrm>
            <a:custGeom>
              <a:avLst/>
              <a:gdLst/>
              <a:ahLst/>
              <a:cxnLst/>
              <a:rect l="l" t="t" r="r" b="b"/>
              <a:pathLst>
                <a:path w="59689" h="56514">
                  <a:moveTo>
                    <a:pt x="30772" y="0"/>
                  </a:moveTo>
                  <a:lnTo>
                    <a:pt x="18772" y="1927"/>
                  </a:lnTo>
                  <a:lnTo>
                    <a:pt x="8131" y="8548"/>
                  </a:lnTo>
                  <a:lnTo>
                    <a:pt x="1725" y="18056"/>
                  </a:lnTo>
                  <a:lnTo>
                    <a:pt x="0" y="29100"/>
                  </a:lnTo>
                  <a:lnTo>
                    <a:pt x="3278" y="40665"/>
                  </a:lnTo>
                  <a:lnTo>
                    <a:pt x="11887" y="51741"/>
                  </a:lnTo>
                  <a:lnTo>
                    <a:pt x="21625" y="55952"/>
                  </a:lnTo>
                  <a:lnTo>
                    <a:pt x="32688" y="56046"/>
                  </a:lnTo>
                  <a:lnTo>
                    <a:pt x="44437" y="51540"/>
                  </a:lnTo>
                  <a:lnTo>
                    <a:pt x="56232" y="41956"/>
                  </a:lnTo>
                  <a:lnTo>
                    <a:pt x="59630" y="30452"/>
                  </a:lnTo>
                  <a:lnTo>
                    <a:pt x="57846" y="18693"/>
                  </a:lnTo>
                  <a:lnTo>
                    <a:pt x="50882" y="8337"/>
                  </a:lnTo>
                  <a:lnTo>
                    <a:pt x="42573" y="2741"/>
                  </a:lnTo>
                  <a:lnTo>
                    <a:pt x="30772" y="0"/>
                  </a:lnTo>
                  <a:close/>
                </a:path>
              </a:pathLst>
            </a:custGeom>
            <a:solidFill>
              <a:srgbClr val="939598"/>
            </a:solidFill>
          </p:spPr>
          <p:txBody>
            <a:bodyPr wrap="square" lIns="0" tIns="0" rIns="0" bIns="0" rtlCol="0"/>
            <a:lstStyle/>
            <a:p>
              <a:endParaRPr/>
            </a:p>
          </p:txBody>
        </p:sp>
        <p:sp>
          <p:nvSpPr>
            <p:cNvPr id="701" name="bk object 52"/>
            <p:cNvSpPr/>
            <p:nvPr/>
          </p:nvSpPr>
          <p:spPr>
            <a:xfrm>
              <a:off x="8144338" y="3203238"/>
              <a:ext cx="59690" cy="56515"/>
            </a:xfrm>
            <a:custGeom>
              <a:avLst/>
              <a:gdLst/>
              <a:ahLst/>
              <a:cxnLst/>
              <a:rect l="l" t="t" r="r" b="b"/>
              <a:pathLst>
                <a:path w="59689" h="56514">
                  <a:moveTo>
                    <a:pt x="30781" y="0"/>
                  </a:moveTo>
                  <a:lnTo>
                    <a:pt x="18782" y="1922"/>
                  </a:lnTo>
                  <a:lnTo>
                    <a:pt x="8144" y="8538"/>
                  </a:lnTo>
                  <a:lnTo>
                    <a:pt x="1731" y="18046"/>
                  </a:lnTo>
                  <a:lnTo>
                    <a:pt x="0" y="29087"/>
                  </a:lnTo>
                  <a:lnTo>
                    <a:pt x="3273" y="40653"/>
                  </a:lnTo>
                  <a:lnTo>
                    <a:pt x="11875" y="51732"/>
                  </a:lnTo>
                  <a:lnTo>
                    <a:pt x="21612" y="55951"/>
                  </a:lnTo>
                  <a:lnTo>
                    <a:pt x="32672" y="56049"/>
                  </a:lnTo>
                  <a:lnTo>
                    <a:pt x="44418" y="51545"/>
                  </a:lnTo>
                  <a:lnTo>
                    <a:pt x="56211" y="41961"/>
                  </a:lnTo>
                  <a:lnTo>
                    <a:pt x="59609" y="30454"/>
                  </a:lnTo>
                  <a:lnTo>
                    <a:pt x="57830" y="18694"/>
                  </a:lnTo>
                  <a:lnTo>
                    <a:pt x="50872" y="8338"/>
                  </a:lnTo>
                  <a:lnTo>
                    <a:pt x="42582" y="2750"/>
                  </a:lnTo>
                  <a:lnTo>
                    <a:pt x="30781" y="0"/>
                  </a:lnTo>
                  <a:close/>
                </a:path>
              </a:pathLst>
            </a:custGeom>
            <a:solidFill>
              <a:srgbClr val="939598"/>
            </a:solidFill>
          </p:spPr>
          <p:txBody>
            <a:bodyPr wrap="square" lIns="0" tIns="0" rIns="0" bIns="0" rtlCol="0"/>
            <a:lstStyle/>
            <a:p>
              <a:endParaRPr/>
            </a:p>
          </p:txBody>
        </p:sp>
        <p:sp>
          <p:nvSpPr>
            <p:cNvPr id="702" name="bk object 53"/>
            <p:cNvSpPr/>
            <p:nvPr/>
          </p:nvSpPr>
          <p:spPr>
            <a:xfrm>
              <a:off x="6444833" y="1875346"/>
              <a:ext cx="635635" cy="567690"/>
            </a:xfrm>
            <a:custGeom>
              <a:avLst/>
              <a:gdLst/>
              <a:ahLst/>
              <a:cxnLst/>
              <a:rect l="l" t="t" r="r" b="b"/>
              <a:pathLst>
                <a:path w="635635" h="567689">
                  <a:moveTo>
                    <a:pt x="111061" y="0"/>
                  </a:moveTo>
                  <a:lnTo>
                    <a:pt x="61661" y="6558"/>
                  </a:lnTo>
                  <a:lnTo>
                    <a:pt x="33131" y="43763"/>
                  </a:lnTo>
                  <a:lnTo>
                    <a:pt x="571" y="494258"/>
                  </a:lnTo>
                  <a:lnTo>
                    <a:pt x="0" y="512245"/>
                  </a:lnTo>
                  <a:lnTo>
                    <a:pt x="1512" y="527120"/>
                  </a:lnTo>
                  <a:lnTo>
                    <a:pt x="29932" y="561028"/>
                  </a:lnTo>
                  <a:lnTo>
                    <a:pt x="76877" y="567342"/>
                  </a:lnTo>
                  <a:lnTo>
                    <a:pt x="572287" y="567410"/>
                  </a:lnTo>
                  <a:lnTo>
                    <a:pt x="593678" y="566753"/>
                  </a:lnTo>
                  <a:lnTo>
                    <a:pt x="633529" y="543911"/>
                  </a:lnTo>
                  <a:lnTo>
                    <a:pt x="635476" y="531024"/>
                  </a:lnTo>
                  <a:lnTo>
                    <a:pt x="635474" y="512245"/>
                  </a:lnTo>
                  <a:lnTo>
                    <a:pt x="605840" y="78600"/>
                  </a:lnTo>
                  <a:lnTo>
                    <a:pt x="597284" y="30507"/>
                  </a:lnTo>
                  <a:lnTo>
                    <a:pt x="559337" y="2634"/>
                  </a:lnTo>
                  <a:lnTo>
                    <a:pt x="111061" y="0"/>
                  </a:lnTo>
                  <a:close/>
                </a:path>
              </a:pathLst>
            </a:custGeom>
            <a:solidFill>
              <a:srgbClr val="6891C9"/>
            </a:solidFill>
          </p:spPr>
          <p:txBody>
            <a:bodyPr wrap="square" lIns="0" tIns="0" rIns="0" bIns="0" rtlCol="0"/>
            <a:lstStyle/>
            <a:p>
              <a:endParaRPr/>
            </a:p>
          </p:txBody>
        </p:sp>
        <p:sp>
          <p:nvSpPr>
            <p:cNvPr id="703" name="bk object 54"/>
            <p:cNvSpPr/>
            <p:nvPr/>
          </p:nvSpPr>
          <p:spPr>
            <a:xfrm>
              <a:off x="6567502" y="2065643"/>
              <a:ext cx="513080" cy="377190"/>
            </a:xfrm>
            <a:custGeom>
              <a:avLst/>
              <a:gdLst/>
              <a:ahLst/>
              <a:cxnLst/>
              <a:rect l="l" t="t" r="r" b="b"/>
              <a:pathLst>
                <a:path w="513080" h="377189">
                  <a:moveTo>
                    <a:pt x="490880" y="0"/>
                  </a:moveTo>
                  <a:lnTo>
                    <a:pt x="444807" y="8953"/>
                  </a:lnTo>
                  <a:lnTo>
                    <a:pt x="399714" y="20422"/>
                  </a:lnTo>
                  <a:lnTo>
                    <a:pt x="355882" y="34966"/>
                  </a:lnTo>
                  <a:lnTo>
                    <a:pt x="313594" y="53143"/>
                  </a:lnTo>
                  <a:lnTo>
                    <a:pt x="273131" y="75511"/>
                  </a:lnTo>
                  <a:lnTo>
                    <a:pt x="234775" y="102628"/>
                  </a:lnTo>
                  <a:lnTo>
                    <a:pt x="188554" y="144402"/>
                  </a:lnTo>
                  <a:lnTo>
                    <a:pt x="154272" y="177874"/>
                  </a:lnTo>
                  <a:lnTo>
                    <a:pt x="119482" y="213853"/>
                  </a:lnTo>
                  <a:lnTo>
                    <a:pt x="85422" y="252052"/>
                  </a:lnTo>
                  <a:lnTo>
                    <a:pt x="53329" y="292186"/>
                  </a:lnTo>
                  <a:lnTo>
                    <a:pt x="24443" y="333968"/>
                  </a:lnTo>
                  <a:lnTo>
                    <a:pt x="0" y="377113"/>
                  </a:lnTo>
                  <a:lnTo>
                    <a:pt x="449618" y="377113"/>
                  </a:lnTo>
                  <a:lnTo>
                    <a:pt x="498712" y="369927"/>
                  </a:lnTo>
                  <a:lnTo>
                    <a:pt x="512915" y="324121"/>
                  </a:lnTo>
                  <a:lnTo>
                    <a:pt x="511865" y="303370"/>
                  </a:lnTo>
                  <a:lnTo>
                    <a:pt x="490880" y="0"/>
                  </a:lnTo>
                  <a:close/>
                </a:path>
              </a:pathLst>
            </a:custGeom>
            <a:gradFill>
              <a:gsLst>
                <a:gs pos="100000">
                  <a:srgbClr val="87B3DE"/>
                </a:gs>
                <a:gs pos="26000">
                  <a:srgbClr val="6891C9"/>
                </a:gs>
              </a:gsLst>
              <a:lin ang="2700000" scaled="1"/>
            </a:gradFill>
          </p:spPr>
          <p:txBody>
            <a:bodyPr wrap="square" lIns="0" tIns="0" rIns="0" bIns="0" rtlCol="0"/>
            <a:lstStyle/>
            <a:p>
              <a:endParaRPr/>
            </a:p>
          </p:txBody>
        </p:sp>
        <p:sp>
          <p:nvSpPr>
            <p:cNvPr id="704" name="bk object 55"/>
            <p:cNvSpPr/>
            <p:nvPr/>
          </p:nvSpPr>
          <p:spPr>
            <a:xfrm>
              <a:off x="7117742" y="1808036"/>
              <a:ext cx="166370" cy="1562735"/>
            </a:xfrm>
            <a:custGeom>
              <a:avLst/>
              <a:gdLst/>
              <a:ahLst/>
              <a:cxnLst/>
              <a:rect l="l" t="t" r="r" b="b"/>
              <a:pathLst>
                <a:path w="166369" h="1562735">
                  <a:moveTo>
                    <a:pt x="18034" y="0"/>
                  </a:moveTo>
                  <a:lnTo>
                    <a:pt x="4711" y="1104"/>
                  </a:lnTo>
                  <a:lnTo>
                    <a:pt x="0" y="9156"/>
                  </a:lnTo>
                  <a:lnTo>
                    <a:pt x="838" y="18529"/>
                  </a:lnTo>
                  <a:lnTo>
                    <a:pt x="142024" y="1555280"/>
                  </a:lnTo>
                  <a:lnTo>
                    <a:pt x="148132" y="1562404"/>
                  </a:lnTo>
                  <a:lnTo>
                    <a:pt x="161455" y="1561312"/>
                  </a:lnTo>
                  <a:lnTo>
                    <a:pt x="166141" y="1553273"/>
                  </a:lnTo>
                  <a:lnTo>
                    <a:pt x="24104" y="7137"/>
                  </a:lnTo>
                  <a:lnTo>
                    <a:pt x="18034" y="0"/>
                  </a:lnTo>
                  <a:close/>
                </a:path>
              </a:pathLst>
            </a:custGeom>
            <a:solidFill>
              <a:srgbClr val="BCBEC0"/>
            </a:solidFill>
          </p:spPr>
          <p:txBody>
            <a:bodyPr wrap="square" lIns="0" tIns="0" rIns="0" bIns="0" rtlCol="0"/>
            <a:lstStyle/>
            <a:p>
              <a:endParaRPr/>
            </a:p>
          </p:txBody>
        </p:sp>
        <p:sp>
          <p:nvSpPr>
            <p:cNvPr id="705" name="bk object 56"/>
            <p:cNvSpPr/>
            <p:nvPr/>
          </p:nvSpPr>
          <p:spPr>
            <a:xfrm>
              <a:off x="7312234" y="2522005"/>
              <a:ext cx="339090" cy="67310"/>
            </a:xfrm>
            <a:custGeom>
              <a:avLst/>
              <a:gdLst/>
              <a:ahLst/>
              <a:cxnLst/>
              <a:rect l="l" t="t" r="r" b="b"/>
              <a:pathLst>
                <a:path w="339089" h="67310">
                  <a:moveTo>
                    <a:pt x="65160" y="0"/>
                  </a:moveTo>
                  <a:lnTo>
                    <a:pt x="20042" y="21808"/>
                  </a:lnTo>
                  <a:lnTo>
                    <a:pt x="0" y="60174"/>
                  </a:lnTo>
                  <a:lnTo>
                    <a:pt x="338603" y="67246"/>
                  </a:lnTo>
                  <a:lnTo>
                    <a:pt x="320984" y="26737"/>
                  </a:lnTo>
                  <a:lnTo>
                    <a:pt x="290078" y="3161"/>
                  </a:lnTo>
                  <a:lnTo>
                    <a:pt x="65160" y="0"/>
                  </a:lnTo>
                  <a:close/>
                </a:path>
              </a:pathLst>
            </a:custGeom>
            <a:solidFill>
              <a:srgbClr val="9FA1A4"/>
            </a:solidFill>
          </p:spPr>
          <p:txBody>
            <a:bodyPr wrap="square" lIns="0" tIns="0" rIns="0" bIns="0" rtlCol="0"/>
            <a:lstStyle/>
            <a:p>
              <a:endParaRPr/>
            </a:p>
          </p:txBody>
        </p:sp>
        <p:sp>
          <p:nvSpPr>
            <p:cNvPr id="706" name="bk object 57"/>
            <p:cNvSpPr/>
            <p:nvPr/>
          </p:nvSpPr>
          <p:spPr>
            <a:xfrm>
              <a:off x="7343339" y="1509486"/>
              <a:ext cx="73025" cy="69850"/>
            </a:xfrm>
            <a:custGeom>
              <a:avLst/>
              <a:gdLst/>
              <a:ahLst/>
              <a:cxnLst/>
              <a:rect l="l" t="t" r="r" b="b"/>
              <a:pathLst>
                <a:path w="73025" h="69850">
                  <a:moveTo>
                    <a:pt x="3511" y="0"/>
                  </a:moveTo>
                  <a:lnTo>
                    <a:pt x="0" y="1233"/>
                  </a:lnTo>
                  <a:lnTo>
                    <a:pt x="1374" y="4099"/>
                  </a:lnTo>
                  <a:lnTo>
                    <a:pt x="6720" y="8584"/>
                  </a:lnTo>
                  <a:lnTo>
                    <a:pt x="25670" y="22357"/>
                  </a:lnTo>
                  <a:lnTo>
                    <a:pt x="37447" y="31618"/>
                  </a:lnTo>
                  <a:lnTo>
                    <a:pt x="49539" y="42443"/>
                  </a:lnTo>
                  <a:lnTo>
                    <a:pt x="59818" y="55595"/>
                  </a:lnTo>
                  <a:lnTo>
                    <a:pt x="66926" y="65736"/>
                  </a:lnTo>
                  <a:lnTo>
                    <a:pt x="71087" y="69798"/>
                  </a:lnTo>
                  <a:lnTo>
                    <a:pt x="72065" y="69798"/>
                  </a:lnTo>
                  <a:lnTo>
                    <a:pt x="72535" y="68083"/>
                  </a:lnTo>
                  <a:lnTo>
                    <a:pt x="55428" y="21519"/>
                  </a:lnTo>
                  <a:lnTo>
                    <a:pt x="18709" y="1490"/>
                  </a:lnTo>
                  <a:lnTo>
                    <a:pt x="3511" y="0"/>
                  </a:lnTo>
                  <a:close/>
                </a:path>
              </a:pathLst>
            </a:custGeom>
            <a:solidFill>
              <a:srgbClr val="D7715A"/>
            </a:solidFill>
          </p:spPr>
          <p:txBody>
            <a:bodyPr wrap="square" lIns="0" tIns="0" rIns="0" bIns="0" rtlCol="0"/>
            <a:lstStyle/>
            <a:p>
              <a:endParaRPr/>
            </a:p>
          </p:txBody>
        </p:sp>
        <p:sp>
          <p:nvSpPr>
            <p:cNvPr id="707" name="bk object 58"/>
            <p:cNvSpPr/>
            <p:nvPr/>
          </p:nvSpPr>
          <p:spPr>
            <a:xfrm>
              <a:off x="8751877" y="2881834"/>
              <a:ext cx="147320" cy="142240"/>
            </a:xfrm>
            <a:custGeom>
              <a:avLst/>
              <a:gdLst/>
              <a:ahLst/>
              <a:cxnLst/>
              <a:rect l="l" t="t" r="r" b="b"/>
              <a:pathLst>
                <a:path w="147320" h="142239">
                  <a:moveTo>
                    <a:pt x="147027" y="0"/>
                  </a:moveTo>
                  <a:lnTo>
                    <a:pt x="0" y="25603"/>
                  </a:lnTo>
                  <a:lnTo>
                    <a:pt x="0" y="141935"/>
                  </a:lnTo>
                  <a:lnTo>
                    <a:pt x="147027" y="141935"/>
                  </a:lnTo>
                  <a:lnTo>
                    <a:pt x="147027" y="0"/>
                  </a:lnTo>
                  <a:close/>
                </a:path>
              </a:pathLst>
            </a:custGeom>
            <a:solidFill>
              <a:srgbClr val="FCAF25"/>
            </a:solidFill>
          </p:spPr>
          <p:txBody>
            <a:bodyPr wrap="square" lIns="0" tIns="0" rIns="0" bIns="0" rtlCol="0"/>
            <a:lstStyle/>
            <a:p>
              <a:endParaRPr/>
            </a:p>
          </p:txBody>
        </p:sp>
        <p:sp>
          <p:nvSpPr>
            <p:cNvPr id="708" name="bk object 59"/>
            <p:cNvSpPr/>
            <p:nvPr/>
          </p:nvSpPr>
          <p:spPr>
            <a:xfrm>
              <a:off x="8779388" y="2924752"/>
              <a:ext cx="55880" cy="53340"/>
            </a:xfrm>
            <a:custGeom>
              <a:avLst/>
              <a:gdLst/>
              <a:ahLst/>
              <a:cxnLst/>
              <a:rect l="l" t="t" r="r" b="b"/>
              <a:pathLst>
                <a:path w="55879" h="53339">
                  <a:moveTo>
                    <a:pt x="27164" y="0"/>
                  </a:moveTo>
                  <a:lnTo>
                    <a:pt x="13428" y="3774"/>
                  </a:lnTo>
                  <a:lnTo>
                    <a:pt x="3695" y="13324"/>
                  </a:lnTo>
                  <a:lnTo>
                    <a:pt x="0" y="26799"/>
                  </a:lnTo>
                  <a:lnTo>
                    <a:pt x="3920" y="39941"/>
                  </a:lnTo>
                  <a:lnTo>
                    <a:pt x="13899" y="49268"/>
                  </a:lnTo>
                  <a:lnTo>
                    <a:pt x="27938" y="52813"/>
                  </a:lnTo>
                  <a:lnTo>
                    <a:pt x="41818" y="49132"/>
                  </a:lnTo>
                  <a:lnTo>
                    <a:pt x="51680" y="39664"/>
                  </a:lnTo>
                  <a:lnTo>
                    <a:pt x="55319" y="26799"/>
                  </a:lnTo>
                  <a:lnTo>
                    <a:pt x="55423" y="25739"/>
                  </a:lnTo>
                  <a:lnTo>
                    <a:pt x="51399" y="12715"/>
                  </a:lnTo>
                  <a:lnTo>
                    <a:pt x="41340" y="3496"/>
                  </a:lnTo>
                  <a:lnTo>
                    <a:pt x="27164" y="0"/>
                  </a:lnTo>
                  <a:close/>
                </a:path>
              </a:pathLst>
            </a:custGeom>
            <a:solidFill>
              <a:srgbClr val="C04235"/>
            </a:solidFill>
          </p:spPr>
          <p:txBody>
            <a:bodyPr wrap="square" lIns="0" tIns="0" rIns="0" bIns="0" rtlCol="0"/>
            <a:lstStyle/>
            <a:p>
              <a:endParaRPr/>
            </a:p>
          </p:txBody>
        </p:sp>
      </p:grpSp>
      <p:grpSp>
        <p:nvGrpSpPr>
          <p:cNvPr id="709" name="Group 708"/>
          <p:cNvGrpSpPr/>
          <p:nvPr/>
        </p:nvGrpSpPr>
        <p:grpSpPr>
          <a:xfrm>
            <a:off x="6202170" y="3891539"/>
            <a:ext cx="331632" cy="598639"/>
            <a:chOff x="1788896" y="1062863"/>
            <a:chExt cx="2135556" cy="3854958"/>
          </a:xfrm>
        </p:grpSpPr>
        <p:sp>
          <p:nvSpPr>
            <p:cNvPr id="710" name="bk object 16"/>
            <p:cNvSpPr/>
            <p:nvPr/>
          </p:nvSpPr>
          <p:spPr>
            <a:xfrm>
              <a:off x="1999132" y="1062863"/>
              <a:ext cx="876695" cy="207937"/>
            </a:xfrm>
            <a:prstGeom prst="rect">
              <a:avLst/>
            </a:prstGeom>
            <a:blipFill>
              <a:blip r:embed="rId9" cstate="print"/>
              <a:stretch>
                <a:fillRect/>
              </a:stretch>
            </a:blipFill>
          </p:spPr>
          <p:txBody>
            <a:bodyPr wrap="square" lIns="0" tIns="0" rIns="0" bIns="0" rtlCol="0"/>
            <a:lstStyle/>
            <a:p>
              <a:endParaRPr/>
            </a:p>
          </p:txBody>
        </p:sp>
        <p:sp>
          <p:nvSpPr>
            <p:cNvPr id="711" name="bk object 17"/>
            <p:cNvSpPr/>
            <p:nvPr/>
          </p:nvSpPr>
          <p:spPr>
            <a:xfrm>
              <a:off x="1999144" y="3107601"/>
              <a:ext cx="876706" cy="207924"/>
            </a:xfrm>
            <a:prstGeom prst="rect">
              <a:avLst/>
            </a:prstGeom>
            <a:blipFill>
              <a:blip r:embed="rId10" cstate="print"/>
              <a:stretch>
                <a:fillRect/>
              </a:stretch>
            </a:blipFill>
          </p:spPr>
          <p:txBody>
            <a:bodyPr wrap="square" lIns="0" tIns="0" rIns="0" bIns="0" rtlCol="0"/>
            <a:lstStyle/>
            <a:p>
              <a:endParaRPr/>
            </a:p>
          </p:txBody>
        </p:sp>
        <p:sp>
          <p:nvSpPr>
            <p:cNvPr id="712" name="bk object 18"/>
            <p:cNvSpPr/>
            <p:nvPr/>
          </p:nvSpPr>
          <p:spPr>
            <a:xfrm>
              <a:off x="1788896" y="1228306"/>
              <a:ext cx="1297190" cy="401535"/>
            </a:xfrm>
            <a:prstGeom prst="rect">
              <a:avLst/>
            </a:prstGeom>
            <a:blipFill>
              <a:blip r:embed="rId11" cstate="print"/>
              <a:stretch>
                <a:fillRect/>
              </a:stretch>
            </a:blipFill>
          </p:spPr>
          <p:txBody>
            <a:bodyPr wrap="square" lIns="0" tIns="0" rIns="0" bIns="0" rtlCol="0"/>
            <a:lstStyle/>
            <a:p>
              <a:endParaRPr/>
            </a:p>
          </p:txBody>
        </p:sp>
        <p:sp>
          <p:nvSpPr>
            <p:cNvPr id="713" name="bk object 19"/>
            <p:cNvSpPr/>
            <p:nvPr/>
          </p:nvSpPr>
          <p:spPr>
            <a:xfrm>
              <a:off x="1788896" y="2738691"/>
              <a:ext cx="1297135" cy="401510"/>
            </a:xfrm>
            <a:prstGeom prst="rect">
              <a:avLst/>
            </a:prstGeom>
            <a:blipFill>
              <a:blip r:embed="rId12" cstate="print"/>
              <a:stretch>
                <a:fillRect/>
              </a:stretch>
            </a:blipFill>
          </p:spPr>
          <p:txBody>
            <a:bodyPr wrap="square" lIns="0" tIns="0" rIns="0" bIns="0" rtlCol="0"/>
            <a:lstStyle/>
            <a:p>
              <a:endParaRPr/>
            </a:p>
          </p:txBody>
        </p:sp>
        <p:sp>
          <p:nvSpPr>
            <p:cNvPr id="714" name="bk object 20"/>
            <p:cNvSpPr/>
            <p:nvPr/>
          </p:nvSpPr>
          <p:spPr>
            <a:xfrm>
              <a:off x="3085452" y="2176538"/>
              <a:ext cx="24333" cy="487730"/>
            </a:xfrm>
            <a:prstGeom prst="rect">
              <a:avLst/>
            </a:prstGeom>
            <a:blipFill>
              <a:blip r:embed="rId13" cstate="print"/>
              <a:stretch>
                <a:fillRect/>
              </a:stretch>
            </a:blipFill>
          </p:spPr>
          <p:txBody>
            <a:bodyPr wrap="square" lIns="0" tIns="0" rIns="0" bIns="0" rtlCol="0"/>
            <a:lstStyle/>
            <a:p>
              <a:endParaRPr/>
            </a:p>
          </p:txBody>
        </p:sp>
        <p:sp>
          <p:nvSpPr>
            <p:cNvPr id="715" name="bk object 21"/>
            <p:cNvSpPr/>
            <p:nvPr/>
          </p:nvSpPr>
          <p:spPr>
            <a:xfrm>
              <a:off x="3085452" y="2180653"/>
              <a:ext cx="24333" cy="4114"/>
            </a:xfrm>
            <a:prstGeom prst="rect">
              <a:avLst/>
            </a:prstGeom>
            <a:blipFill>
              <a:blip r:embed="rId14" cstate="print"/>
              <a:stretch>
                <a:fillRect/>
              </a:stretch>
            </a:blipFill>
          </p:spPr>
          <p:txBody>
            <a:bodyPr wrap="square" lIns="0" tIns="0" rIns="0" bIns="0" rtlCol="0"/>
            <a:lstStyle/>
            <a:p>
              <a:endParaRPr/>
            </a:p>
          </p:txBody>
        </p:sp>
        <p:sp>
          <p:nvSpPr>
            <p:cNvPr id="716" name="bk object 22"/>
            <p:cNvSpPr/>
            <p:nvPr/>
          </p:nvSpPr>
          <p:spPr>
            <a:xfrm>
              <a:off x="3102292" y="2188197"/>
              <a:ext cx="7493" cy="4140"/>
            </a:xfrm>
            <a:prstGeom prst="rect">
              <a:avLst/>
            </a:prstGeom>
            <a:blipFill>
              <a:blip r:embed="rId15" cstate="print"/>
              <a:stretch>
                <a:fillRect/>
              </a:stretch>
            </a:blipFill>
          </p:spPr>
          <p:txBody>
            <a:bodyPr wrap="square" lIns="0" tIns="0" rIns="0" bIns="0" rtlCol="0"/>
            <a:lstStyle/>
            <a:p>
              <a:endParaRPr/>
            </a:p>
          </p:txBody>
        </p:sp>
        <p:sp>
          <p:nvSpPr>
            <p:cNvPr id="717" name="bk object 23"/>
            <p:cNvSpPr/>
            <p:nvPr/>
          </p:nvSpPr>
          <p:spPr>
            <a:xfrm>
              <a:off x="3102292" y="2195753"/>
              <a:ext cx="7493" cy="4127"/>
            </a:xfrm>
            <a:prstGeom prst="rect">
              <a:avLst/>
            </a:prstGeom>
            <a:blipFill>
              <a:blip r:embed="rId15" cstate="print"/>
              <a:stretch>
                <a:fillRect/>
              </a:stretch>
            </a:blipFill>
          </p:spPr>
          <p:txBody>
            <a:bodyPr wrap="square" lIns="0" tIns="0" rIns="0" bIns="0" rtlCol="0"/>
            <a:lstStyle/>
            <a:p>
              <a:endParaRPr/>
            </a:p>
          </p:txBody>
        </p:sp>
        <p:sp>
          <p:nvSpPr>
            <p:cNvPr id="718" name="bk object 24"/>
            <p:cNvSpPr/>
            <p:nvPr/>
          </p:nvSpPr>
          <p:spPr>
            <a:xfrm>
              <a:off x="3102292" y="2203272"/>
              <a:ext cx="7620" cy="4445"/>
            </a:xfrm>
            <a:custGeom>
              <a:avLst/>
              <a:gdLst/>
              <a:ahLst/>
              <a:cxnLst/>
              <a:rect l="l" t="t" r="r" b="b"/>
              <a:pathLst>
                <a:path w="7619" h="4444">
                  <a:moveTo>
                    <a:pt x="7493" y="0"/>
                  </a:moveTo>
                  <a:lnTo>
                    <a:pt x="0" y="0"/>
                  </a:lnTo>
                  <a:lnTo>
                    <a:pt x="0" y="4127"/>
                  </a:lnTo>
                  <a:lnTo>
                    <a:pt x="7493" y="4127"/>
                  </a:lnTo>
                  <a:lnTo>
                    <a:pt x="7493" y="0"/>
                  </a:lnTo>
                </a:path>
              </a:pathLst>
            </a:custGeom>
          </p:spPr>
          <p:txBody>
            <a:bodyPr wrap="square" lIns="0" tIns="0" rIns="0" bIns="0" rtlCol="0"/>
            <a:lstStyle/>
            <a:p>
              <a:endParaRPr/>
            </a:p>
          </p:txBody>
        </p:sp>
        <p:sp>
          <p:nvSpPr>
            <p:cNvPr id="719" name="bk object 25"/>
            <p:cNvSpPr/>
            <p:nvPr/>
          </p:nvSpPr>
          <p:spPr>
            <a:xfrm>
              <a:off x="3102292" y="2210803"/>
              <a:ext cx="7620" cy="4445"/>
            </a:xfrm>
            <a:custGeom>
              <a:avLst/>
              <a:gdLst/>
              <a:ahLst/>
              <a:cxnLst/>
              <a:rect l="l" t="t" r="r" b="b"/>
              <a:pathLst>
                <a:path w="7619" h="4444">
                  <a:moveTo>
                    <a:pt x="7493" y="0"/>
                  </a:moveTo>
                  <a:lnTo>
                    <a:pt x="0" y="0"/>
                  </a:lnTo>
                  <a:lnTo>
                    <a:pt x="0" y="4102"/>
                  </a:lnTo>
                  <a:lnTo>
                    <a:pt x="7493" y="4102"/>
                  </a:lnTo>
                  <a:lnTo>
                    <a:pt x="7493" y="0"/>
                  </a:lnTo>
                </a:path>
              </a:pathLst>
            </a:custGeom>
          </p:spPr>
          <p:txBody>
            <a:bodyPr wrap="square" lIns="0" tIns="0" rIns="0" bIns="0" rtlCol="0"/>
            <a:lstStyle/>
            <a:p>
              <a:endParaRPr/>
            </a:p>
          </p:txBody>
        </p:sp>
        <p:sp>
          <p:nvSpPr>
            <p:cNvPr id="720" name="bk object 26"/>
            <p:cNvSpPr/>
            <p:nvPr/>
          </p:nvSpPr>
          <p:spPr>
            <a:xfrm>
              <a:off x="3102292" y="2218334"/>
              <a:ext cx="7493" cy="4114"/>
            </a:xfrm>
            <a:prstGeom prst="rect">
              <a:avLst/>
            </a:prstGeom>
            <a:blipFill>
              <a:blip r:embed="rId15" cstate="print"/>
              <a:stretch>
                <a:fillRect/>
              </a:stretch>
            </a:blipFill>
          </p:spPr>
          <p:txBody>
            <a:bodyPr wrap="square" lIns="0" tIns="0" rIns="0" bIns="0" rtlCol="0"/>
            <a:lstStyle/>
            <a:p>
              <a:endParaRPr/>
            </a:p>
          </p:txBody>
        </p:sp>
        <p:sp>
          <p:nvSpPr>
            <p:cNvPr id="721" name="bk object 27"/>
            <p:cNvSpPr/>
            <p:nvPr/>
          </p:nvSpPr>
          <p:spPr>
            <a:xfrm>
              <a:off x="3102292" y="2225852"/>
              <a:ext cx="7493" cy="4140"/>
            </a:xfrm>
            <a:prstGeom prst="rect">
              <a:avLst/>
            </a:prstGeom>
            <a:blipFill>
              <a:blip r:embed="rId15" cstate="print"/>
              <a:stretch>
                <a:fillRect/>
              </a:stretch>
            </a:blipFill>
          </p:spPr>
          <p:txBody>
            <a:bodyPr wrap="square" lIns="0" tIns="0" rIns="0" bIns="0" rtlCol="0"/>
            <a:lstStyle/>
            <a:p>
              <a:endParaRPr/>
            </a:p>
          </p:txBody>
        </p:sp>
        <p:sp>
          <p:nvSpPr>
            <p:cNvPr id="722" name="bk object 28"/>
            <p:cNvSpPr/>
            <p:nvPr/>
          </p:nvSpPr>
          <p:spPr>
            <a:xfrm>
              <a:off x="3102292" y="2233396"/>
              <a:ext cx="7493" cy="4140"/>
            </a:xfrm>
            <a:prstGeom prst="rect">
              <a:avLst/>
            </a:prstGeom>
            <a:blipFill>
              <a:blip r:embed="rId15" cstate="print"/>
              <a:stretch>
                <a:fillRect/>
              </a:stretch>
            </a:blipFill>
          </p:spPr>
          <p:txBody>
            <a:bodyPr wrap="square" lIns="0" tIns="0" rIns="0" bIns="0" rtlCol="0"/>
            <a:lstStyle/>
            <a:p>
              <a:endParaRPr/>
            </a:p>
          </p:txBody>
        </p:sp>
        <p:sp>
          <p:nvSpPr>
            <p:cNvPr id="723" name="bk object 29"/>
            <p:cNvSpPr/>
            <p:nvPr/>
          </p:nvSpPr>
          <p:spPr>
            <a:xfrm>
              <a:off x="3102292" y="2240953"/>
              <a:ext cx="7620" cy="4445"/>
            </a:xfrm>
            <a:custGeom>
              <a:avLst/>
              <a:gdLst/>
              <a:ahLst/>
              <a:cxnLst/>
              <a:rect l="l" t="t" r="r" b="b"/>
              <a:pathLst>
                <a:path w="7619" h="4444">
                  <a:moveTo>
                    <a:pt x="7493" y="0"/>
                  </a:moveTo>
                  <a:lnTo>
                    <a:pt x="0" y="0"/>
                  </a:lnTo>
                  <a:lnTo>
                    <a:pt x="0" y="4140"/>
                  </a:lnTo>
                  <a:lnTo>
                    <a:pt x="7493" y="4140"/>
                  </a:lnTo>
                  <a:lnTo>
                    <a:pt x="7493" y="0"/>
                  </a:lnTo>
                </a:path>
              </a:pathLst>
            </a:custGeom>
          </p:spPr>
          <p:txBody>
            <a:bodyPr wrap="square" lIns="0" tIns="0" rIns="0" bIns="0" rtlCol="0"/>
            <a:lstStyle/>
            <a:p>
              <a:endParaRPr/>
            </a:p>
          </p:txBody>
        </p:sp>
        <p:sp>
          <p:nvSpPr>
            <p:cNvPr id="724" name="bk object 30"/>
            <p:cNvSpPr/>
            <p:nvPr/>
          </p:nvSpPr>
          <p:spPr>
            <a:xfrm>
              <a:off x="3102292" y="2248471"/>
              <a:ext cx="7620" cy="4445"/>
            </a:xfrm>
            <a:custGeom>
              <a:avLst/>
              <a:gdLst/>
              <a:ahLst/>
              <a:cxnLst/>
              <a:rect l="l" t="t" r="r" b="b"/>
              <a:pathLst>
                <a:path w="7619" h="4444">
                  <a:moveTo>
                    <a:pt x="7493" y="0"/>
                  </a:moveTo>
                  <a:lnTo>
                    <a:pt x="0" y="0"/>
                  </a:lnTo>
                  <a:lnTo>
                    <a:pt x="0" y="4140"/>
                  </a:lnTo>
                  <a:lnTo>
                    <a:pt x="7493" y="4140"/>
                  </a:lnTo>
                  <a:lnTo>
                    <a:pt x="7493" y="0"/>
                  </a:lnTo>
                </a:path>
              </a:pathLst>
            </a:custGeom>
          </p:spPr>
          <p:txBody>
            <a:bodyPr wrap="square" lIns="0" tIns="0" rIns="0" bIns="0" rtlCol="0"/>
            <a:lstStyle/>
            <a:p>
              <a:endParaRPr/>
            </a:p>
          </p:txBody>
        </p:sp>
        <p:sp>
          <p:nvSpPr>
            <p:cNvPr id="725" name="bk object 31"/>
            <p:cNvSpPr/>
            <p:nvPr/>
          </p:nvSpPr>
          <p:spPr>
            <a:xfrm>
              <a:off x="3102292" y="2256015"/>
              <a:ext cx="7493" cy="4114"/>
            </a:xfrm>
            <a:prstGeom prst="rect">
              <a:avLst/>
            </a:prstGeom>
            <a:blipFill>
              <a:blip r:embed="rId15" cstate="print"/>
              <a:stretch>
                <a:fillRect/>
              </a:stretch>
            </a:blipFill>
          </p:spPr>
          <p:txBody>
            <a:bodyPr wrap="square" lIns="0" tIns="0" rIns="0" bIns="0" rtlCol="0"/>
            <a:lstStyle/>
            <a:p>
              <a:endParaRPr/>
            </a:p>
          </p:txBody>
        </p:sp>
        <p:sp>
          <p:nvSpPr>
            <p:cNvPr id="726" name="bk object 32"/>
            <p:cNvSpPr/>
            <p:nvPr/>
          </p:nvSpPr>
          <p:spPr>
            <a:xfrm>
              <a:off x="3102292" y="2263533"/>
              <a:ext cx="7493" cy="4127"/>
            </a:xfrm>
            <a:prstGeom prst="rect">
              <a:avLst/>
            </a:prstGeom>
            <a:blipFill>
              <a:blip r:embed="rId15" cstate="print"/>
              <a:stretch>
                <a:fillRect/>
              </a:stretch>
            </a:blipFill>
          </p:spPr>
          <p:txBody>
            <a:bodyPr wrap="square" lIns="0" tIns="0" rIns="0" bIns="0" rtlCol="0"/>
            <a:lstStyle/>
            <a:p>
              <a:endParaRPr/>
            </a:p>
          </p:txBody>
        </p:sp>
        <p:sp>
          <p:nvSpPr>
            <p:cNvPr id="727" name="bk object 33"/>
            <p:cNvSpPr/>
            <p:nvPr/>
          </p:nvSpPr>
          <p:spPr>
            <a:xfrm>
              <a:off x="3102292" y="2271064"/>
              <a:ext cx="7493" cy="4140"/>
            </a:xfrm>
            <a:prstGeom prst="rect">
              <a:avLst/>
            </a:prstGeom>
            <a:blipFill>
              <a:blip r:embed="rId15" cstate="print"/>
              <a:stretch>
                <a:fillRect/>
              </a:stretch>
            </a:blipFill>
          </p:spPr>
          <p:txBody>
            <a:bodyPr wrap="square" lIns="0" tIns="0" rIns="0" bIns="0" rtlCol="0"/>
            <a:lstStyle/>
            <a:p>
              <a:endParaRPr/>
            </a:p>
          </p:txBody>
        </p:sp>
        <p:sp>
          <p:nvSpPr>
            <p:cNvPr id="728" name="bk object 34"/>
            <p:cNvSpPr/>
            <p:nvPr/>
          </p:nvSpPr>
          <p:spPr>
            <a:xfrm>
              <a:off x="3102292" y="2278595"/>
              <a:ext cx="7493" cy="4140"/>
            </a:xfrm>
            <a:prstGeom prst="rect">
              <a:avLst/>
            </a:prstGeom>
            <a:blipFill>
              <a:blip r:embed="rId15" cstate="print"/>
              <a:stretch>
                <a:fillRect/>
              </a:stretch>
            </a:blipFill>
          </p:spPr>
          <p:txBody>
            <a:bodyPr wrap="square" lIns="0" tIns="0" rIns="0" bIns="0" rtlCol="0"/>
            <a:lstStyle/>
            <a:p>
              <a:endParaRPr/>
            </a:p>
          </p:txBody>
        </p:sp>
        <p:sp>
          <p:nvSpPr>
            <p:cNvPr id="729" name="bk object 35"/>
            <p:cNvSpPr/>
            <p:nvPr/>
          </p:nvSpPr>
          <p:spPr>
            <a:xfrm>
              <a:off x="3102292" y="2286152"/>
              <a:ext cx="7620" cy="4445"/>
            </a:xfrm>
            <a:custGeom>
              <a:avLst/>
              <a:gdLst/>
              <a:ahLst/>
              <a:cxnLst/>
              <a:rect l="l" t="t" r="r" b="b"/>
              <a:pathLst>
                <a:path w="7619" h="4444">
                  <a:moveTo>
                    <a:pt x="7493" y="0"/>
                  </a:moveTo>
                  <a:lnTo>
                    <a:pt x="0" y="0"/>
                  </a:lnTo>
                  <a:lnTo>
                    <a:pt x="0" y="4140"/>
                  </a:lnTo>
                  <a:lnTo>
                    <a:pt x="7493" y="4140"/>
                  </a:lnTo>
                  <a:lnTo>
                    <a:pt x="7493" y="0"/>
                  </a:lnTo>
                </a:path>
              </a:pathLst>
            </a:custGeom>
          </p:spPr>
          <p:txBody>
            <a:bodyPr wrap="square" lIns="0" tIns="0" rIns="0" bIns="0" rtlCol="0"/>
            <a:lstStyle/>
            <a:p>
              <a:endParaRPr/>
            </a:p>
          </p:txBody>
        </p:sp>
        <p:sp>
          <p:nvSpPr>
            <p:cNvPr id="730" name="bk object 36"/>
            <p:cNvSpPr/>
            <p:nvPr/>
          </p:nvSpPr>
          <p:spPr>
            <a:xfrm>
              <a:off x="3102292" y="2293683"/>
              <a:ext cx="7620" cy="4445"/>
            </a:xfrm>
            <a:custGeom>
              <a:avLst/>
              <a:gdLst/>
              <a:ahLst/>
              <a:cxnLst/>
              <a:rect l="l" t="t" r="r" b="b"/>
              <a:pathLst>
                <a:path w="7619" h="4444">
                  <a:moveTo>
                    <a:pt x="7493" y="0"/>
                  </a:moveTo>
                  <a:lnTo>
                    <a:pt x="0" y="0"/>
                  </a:lnTo>
                  <a:lnTo>
                    <a:pt x="0" y="4127"/>
                  </a:lnTo>
                  <a:lnTo>
                    <a:pt x="7493" y="4127"/>
                  </a:lnTo>
                  <a:lnTo>
                    <a:pt x="7493" y="0"/>
                  </a:lnTo>
                </a:path>
              </a:pathLst>
            </a:custGeom>
          </p:spPr>
          <p:txBody>
            <a:bodyPr wrap="square" lIns="0" tIns="0" rIns="0" bIns="0" rtlCol="0"/>
            <a:lstStyle/>
            <a:p>
              <a:endParaRPr/>
            </a:p>
          </p:txBody>
        </p:sp>
        <p:sp>
          <p:nvSpPr>
            <p:cNvPr id="731" name="bk object 37"/>
            <p:cNvSpPr/>
            <p:nvPr/>
          </p:nvSpPr>
          <p:spPr>
            <a:xfrm>
              <a:off x="3102292" y="2301532"/>
              <a:ext cx="7493" cy="4114"/>
            </a:xfrm>
            <a:prstGeom prst="rect">
              <a:avLst/>
            </a:prstGeom>
            <a:blipFill>
              <a:blip r:embed="rId15" cstate="print"/>
              <a:stretch>
                <a:fillRect/>
              </a:stretch>
            </a:blipFill>
          </p:spPr>
          <p:txBody>
            <a:bodyPr wrap="square" lIns="0" tIns="0" rIns="0" bIns="0" rtlCol="0"/>
            <a:lstStyle/>
            <a:p>
              <a:endParaRPr/>
            </a:p>
          </p:txBody>
        </p:sp>
        <p:sp>
          <p:nvSpPr>
            <p:cNvPr id="732" name="bk object 38"/>
            <p:cNvSpPr/>
            <p:nvPr/>
          </p:nvSpPr>
          <p:spPr>
            <a:xfrm>
              <a:off x="3102292" y="2309037"/>
              <a:ext cx="7493" cy="4127"/>
            </a:xfrm>
            <a:prstGeom prst="rect">
              <a:avLst/>
            </a:prstGeom>
            <a:blipFill>
              <a:blip r:embed="rId15" cstate="print"/>
              <a:stretch>
                <a:fillRect/>
              </a:stretch>
            </a:blipFill>
          </p:spPr>
          <p:txBody>
            <a:bodyPr wrap="square" lIns="0" tIns="0" rIns="0" bIns="0" rtlCol="0"/>
            <a:lstStyle/>
            <a:p>
              <a:endParaRPr/>
            </a:p>
          </p:txBody>
        </p:sp>
        <p:sp>
          <p:nvSpPr>
            <p:cNvPr id="733" name="bk object 39"/>
            <p:cNvSpPr/>
            <p:nvPr/>
          </p:nvSpPr>
          <p:spPr>
            <a:xfrm>
              <a:off x="3102292" y="2316607"/>
              <a:ext cx="7493" cy="4089"/>
            </a:xfrm>
            <a:prstGeom prst="rect">
              <a:avLst/>
            </a:prstGeom>
            <a:blipFill>
              <a:blip r:embed="rId15" cstate="print"/>
              <a:stretch>
                <a:fillRect/>
              </a:stretch>
            </a:blipFill>
          </p:spPr>
          <p:txBody>
            <a:bodyPr wrap="square" lIns="0" tIns="0" rIns="0" bIns="0" rtlCol="0"/>
            <a:lstStyle/>
            <a:p>
              <a:endParaRPr/>
            </a:p>
          </p:txBody>
        </p:sp>
        <p:sp>
          <p:nvSpPr>
            <p:cNvPr id="734" name="bk object 40"/>
            <p:cNvSpPr/>
            <p:nvPr/>
          </p:nvSpPr>
          <p:spPr>
            <a:xfrm>
              <a:off x="3102292" y="2324125"/>
              <a:ext cx="7620" cy="4445"/>
            </a:xfrm>
            <a:custGeom>
              <a:avLst/>
              <a:gdLst/>
              <a:ahLst/>
              <a:cxnLst/>
              <a:rect l="l" t="t" r="r" b="b"/>
              <a:pathLst>
                <a:path w="7619" h="4444">
                  <a:moveTo>
                    <a:pt x="7493" y="0"/>
                  </a:moveTo>
                  <a:lnTo>
                    <a:pt x="0" y="0"/>
                  </a:lnTo>
                  <a:lnTo>
                    <a:pt x="0" y="4114"/>
                  </a:lnTo>
                  <a:lnTo>
                    <a:pt x="7493" y="4114"/>
                  </a:lnTo>
                  <a:lnTo>
                    <a:pt x="7493" y="0"/>
                  </a:lnTo>
                </a:path>
              </a:pathLst>
            </a:custGeom>
          </p:spPr>
          <p:txBody>
            <a:bodyPr wrap="square" lIns="0" tIns="0" rIns="0" bIns="0" rtlCol="0"/>
            <a:lstStyle/>
            <a:p>
              <a:endParaRPr/>
            </a:p>
          </p:txBody>
        </p:sp>
        <p:sp>
          <p:nvSpPr>
            <p:cNvPr id="735" name="bk object 41"/>
            <p:cNvSpPr/>
            <p:nvPr/>
          </p:nvSpPr>
          <p:spPr>
            <a:xfrm>
              <a:off x="3102292" y="2331669"/>
              <a:ext cx="7620" cy="4445"/>
            </a:xfrm>
            <a:custGeom>
              <a:avLst/>
              <a:gdLst/>
              <a:ahLst/>
              <a:cxnLst/>
              <a:rect l="l" t="t" r="r" b="b"/>
              <a:pathLst>
                <a:path w="7619" h="4444">
                  <a:moveTo>
                    <a:pt x="7493" y="0"/>
                  </a:moveTo>
                  <a:lnTo>
                    <a:pt x="0" y="0"/>
                  </a:lnTo>
                  <a:lnTo>
                    <a:pt x="0" y="4114"/>
                  </a:lnTo>
                  <a:lnTo>
                    <a:pt x="7493" y="4114"/>
                  </a:lnTo>
                  <a:lnTo>
                    <a:pt x="7493" y="0"/>
                  </a:lnTo>
                </a:path>
              </a:pathLst>
            </a:custGeom>
          </p:spPr>
          <p:txBody>
            <a:bodyPr wrap="square" lIns="0" tIns="0" rIns="0" bIns="0" rtlCol="0"/>
            <a:lstStyle/>
            <a:p>
              <a:endParaRPr/>
            </a:p>
          </p:txBody>
        </p:sp>
        <p:sp>
          <p:nvSpPr>
            <p:cNvPr id="736" name="bk object 42"/>
            <p:cNvSpPr/>
            <p:nvPr/>
          </p:nvSpPr>
          <p:spPr>
            <a:xfrm>
              <a:off x="3102292" y="2339187"/>
              <a:ext cx="7493" cy="4140"/>
            </a:xfrm>
            <a:prstGeom prst="rect">
              <a:avLst/>
            </a:prstGeom>
            <a:blipFill>
              <a:blip r:embed="rId15" cstate="print"/>
              <a:stretch>
                <a:fillRect/>
              </a:stretch>
            </a:blipFill>
          </p:spPr>
          <p:txBody>
            <a:bodyPr wrap="square" lIns="0" tIns="0" rIns="0" bIns="0" rtlCol="0"/>
            <a:lstStyle/>
            <a:p>
              <a:endParaRPr/>
            </a:p>
          </p:txBody>
        </p:sp>
        <p:sp>
          <p:nvSpPr>
            <p:cNvPr id="737" name="bk object 43"/>
            <p:cNvSpPr/>
            <p:nvPr/>
          </p:nvSpPr>
          <p:spPr>
            <a:xfrm>
              <a:off x="3102292" y="2346718"/>
              <a:ext cx="7493" cy="4114"/>
            </a:xfrm>
            <a:prstGeom prst="rect">
              <a:avLst/>
            </a:prstGeom>
            <a:blipFill>
              <a:blip r:embed="rId15" cstate="print"/>
              <a:stretch>
                <a:fillRect/>
              </a:stretch>
            </a:blipFill>
          </p:spPr>
          <p:txBody>
            <a:bodyPr wrap="square" lIns="0" tIns="0" rIns="0" bIns="0" rtlCol="0"/>
            <a:lstStyle/>
            <a:p>
              <a:endParaRPr/>
            </a:p>
          </p:txBody>
        </p:sp>
        <p:sp>
          <p:nvSpPr>
            <p:cNvPr id="738" name="bk object 44"/>
            <p:cNvSpPr/>
            <p:nvPr/>
          </p:nvSpPr>
          <p:spPr>
            <a:xfrm>
              <a:off x="3102292" y="2354249"/>
              <a:ext cx="7493" cy="4140"/>
            </a:xfrm>
            <a:prstGeom prst="rect">
              <a:avLst/>
            </a:prstGeom>
            <a:blipFill>
              <a:blip r:embed="rId15" cstate="print"/>
              <a:stretch>
                <a:fillRect/>
              </a:stretch>
            </a:blipFill>
          </p:spPr>
          <p:txBody>
            <a:bodyPr wrap="square" lIns="0" tIns="0" rIns="0" bIns="0" rtlCol="0"/>
            <a:lstStyle/>
            <a:p>
              <a:endParaRPr/>
            </a:p>
          </p:txBody>
        </p:sp>
        <p:sp>
          <p:nvSpPr>
            <p:cNvPr id="739" name="bk object 45"/>
            <p:cNvSpPr/>
            <p:nvPr/>
          </p:nvSpPr>
          <p:spPr>
            <a:xfrm>
              <a:off x="3102292" y="2361806"/>
              <a:ext cx="7620" cy="4445"/>
            </a:xfrm>
            <a:custGeom>
              <a:avLst/>
              <a:gdLst/>
              <a:ahLst/>
              <a:cxnLst/>
              <a:rect l="l" t="t" r="r" b="b"/>
              <a:pathLst>
                <a:path w="7619" h="4444">
                  <a:moveTo>
                    <a:pt x="7493" y="0"/>
                  </a:moveTo>
                  <a:lnTo>
                    <a:pt x="0" y="0"/>
                  </a:lnTo>
                  <a:lnTo>
                    <a:pt x="0" y="4114"/>
                  </a:lnTo>
                  <a:lnTo>
                    <a:pt x="7493" y="4114"/>
                  </a:lnTo>
                  <a:lnTo>
                    <a:pt x="7493" y="0"/>
                  </a:lnTo>
                </a:path>
              </a:pathLst>
            </a:custGeom>
          </p:spPr>
          <p:txBody>
            <a:bodyPr wrap="square" lIns="0" tIns="0" rIns="0" bIns="0" rtlCol="0"/>
            <a:lstStyle/>
            <a:p>
              <a:endParaRPr/>
            </a:p>
          </p:txBody>
        </p:sp>
        <p:sp>
          <p:nvSpPr>
            <p:cNvPr id="740" name="bk object 46"/>
            <p:cNvSpPr/>
            <p:nvPr/>
          </p:nvSpPr>
          <p:spPr>
            <a:xfrm>
              <a:off x="3102292" y="2369324"/>
              <a:ext cx="7620" cy="4445"/>
            </a:xfrm>
            <a:custGeom>
              <a:avLst/>
              <a:gdLst/>
              <a:ahLst/>
              <a:cxnLst/>
              <a:rect l="l" t="t" r="r" b="b"/>
              <a:pathLst>
                <a:path w="7619" h="4444">
                  <a:moveTo>
                    <a:pt x="7493" y="0"/>
                  </a:moveTo>
                  <a:lnTo>
                    <a:pt x="0" y="0"/>
                  </a:lnTo>
                  <a:lnTo>
                    <a:pt x="0" y="4140"/>
                  </a:lnTo>
                  <a:lnTo>
                    <a:pt x="7493" y="4140"/>
                  </a:lnTo>
                  <a:lnTo>
                    <a:pt x="7493" y="0"/>
                  </a:lnTo>
                </a:path>
              </a:pathLst>
            </a:custGeom>
          </p:spPr>
          <p:txBody>
            <a:bodyPr wrap="square" lIns="0" tIns="0" rIns="0" bIns="0" rtlCol="0"/>
            <a:lstStyle/>
            <a:p>
              <a:endParaRPr/>
            </a:p>
          </p:txBody>
        </p:sp>
        <p:sp>
          <p:nvSpPr>
            <p:cNvPr id="741" name="bk object 47"/>
            <p:cNvSpPr/>
            <p:nvPr/>
          </p:nvSpPr>
          <p:spPr>
            <a:xfrm>
              <a:off x="3102292" y="2376855"/>
              <a:ext cx="7493" cy="4140"/>
            </a:xfrm>
            <a:prstGeom prst="rect">
              <a:avLst/>
            </a:prstGeom>
            <a:blipFill>
              <a:blip r:embed="rId15" cstate="print"/>
              <a:stretch>
                <a:fillRect/>
              </a:stretch>
            </a:blipFill>
          </p:spPr>
          <p:txBody>
            <a:bodyPr wrap="square" lIns="0" tIns="0" rIns="0" bIns="0" rtlCol="0"/>
            <a:lstStyle/>
            <a:p>
              <a:endParaRPr/>
            </a:p>
          </p:txBody>
        </p:sp>
        <p:sp>
          <p:nvSpPr>
            <p:cNvPr id="742" name="bk object 48"/>
            <p:cNvSpPr/>
            <p:nvPr/>
          </p:nvSpPr>
          <p:spPr>
            <a:xfrm>
              <a:off x="3102292" y="2384399"/>
              <a:ext cx="7493" cy="4114"/>
            </a:xfrm>
            <a:prstGeom prst="rect">
              <a:avLst/>
            </a:prstGeom>
            <a:blipFill>
              <a:blip r:embed="rId15" cstate="print"/>
              <a:stretch>
                <a:fillRect/>
              </a:stretch>
            </a:blipFill>
          </p:spPr>
          <p:txBody>
            <a:bodyPr wrap="square" lIns="0" tIns="0" rIns="0" bIns="0" rtlCol="0"/>
            <a:lstStyle/>
            <a:p>
              <a:endParaRPr/>
            </a:p>
          </p:txBody>
        </p:sp>
        <p:sp>
          <p:nvSpPr>
            <p:cNvPr id="743" name="bk object 49"/>
            <p:cNvSpPr/>
            <p:nvPr/>
          </p:nvSpPr>
          <p:spPr>
            <a:xfrm>
              <a:off x="3102292" y="2391943"/>
              <a:ext cx="7493" cy="4114"/>
            </a:xfrm>
            <a:prstGeom prst="rect">
              <a:avLst/>
            </a:prstGeom>
            <a:blipFill>
              <a:blip r:embed="rId15" cstate="print"/>
              <a:stretch>
                <a:fillRect/>
              </a:stretch>
            </a:blipFill>
          </p:spPr>
          <p:txBody>
            <a:bodyPr wrap="square" lIns="0" tIns="0" rIns="0" bIns="0" rtlCol="0"/>
            <a:lstStyle/>
            <a:p>
              <a:endParaRPr/>
            </a:p>
          </p:txBody>
        </p:sp>
        <p:sp>
          <p:nvSpPr>
            <p:cNvPr id="744" name="bk object 50"/>
            <p:cNvSpPr/>
            <p:nvPr/>
          </p:nvSpPr>
          <p:spPr>
            <a:xfrm>
              <a:off x="3102292" y="2399487"/>
              <a:ext cx="7493" cy="4114"/>
            </a:xfrm>
            <a:prstGeom prst="rect">
              <a:avLst/>
            </a:prstGeom>
            <a:blipFill>
              <a:blip r:embed="rId15" cstate="print"/>
              <a:stretch>
                <a:fillRect/>
              </a:stretch>
            </a:blipFill>
          </p:spPr>
          <p:txBody>
            <a:bodyPr wrap="square" lIns="0" tIns="0" rIns="0" bIns="0" rtlCol="0"/>
            <a:lstStyle/>
            <a:p>
              <a:endParaRPr/>
            </a:p>
          </p:txBody>
        </p:sp>
        <p:sp>
          <p:nvSpPr>
            <p:cNvPr id="745" name="bk object 51"/>
            <p:cNvSpPr/>
            <p:nvPr/>
          </p:nvSpPr>
          <p:spPr>
            <a:xfrm>
              <a:off x="3102292" y="2406967"/>
              <a:ext cx="7620" cy="4445"/>
            </a:xfrm>
            <a:custGeom>
              <a:avLst/>
              <a:gdLst/>
              <a:ahLst/>
              <a:cxnLst/>
              <a:rect l="l" t="t" r="r" b="b"/>
              <a:pathLst>
                <a:path w="7619" h="4444">
                  <a:moveTo>
                    <a:pt x="7493" y="0"/>
                  </a:moveTo>
                  <a:lnTo>
                    <a:pt x="0" y="0"/>
                  </a:lnTo>
                  <a:lnTo>
                    <a:pt x="0" y="4178"/>
                  </a:lnTo>
                  <a:lnTo>
                    <a:pt x="7493" y="4178"/>
                  </a:lnTo>
                  <a:lnTo>
                    <a:pt x="7493" y="0"/>
                  </a:lnTo>
                </a:path>
              </a:pathLst>
            </a:custGeom>
          </p:spPr>
          <p:txBody>
            <a:bodyPr wrap="square" lIns="0" tIns="0" rIns="0" bIns="0" rtlCol="0"/>
            <a:lstStyle/>
            <a:p>
              <a:endParaRPr/>
            </a:p>
          </p:txBody>
        </p:sp>
        <p:sp>
          <p:nvSpPr>
            <p:cNvPr id="746" name="bk object 52"/>
            <p:cNvSpPr/>
            <p:nvPr/>
          </p:nvSpPr>
          <p:spPr>
            <a:xfrm>
              <a:off x="3102292" y="2414536"/>
              <a:ext cx="7620" cy="4445"/>
            </a:xfrm>
            <a:custGeom>
              <a:avLst/>
              <a:gdLst/>
              <a:ahLst/>
              <a:cxnLst/>
              <a:rect l="l" t="t" r="r" b="b"/>
              <a:pathLst>
                <a:path w="7619" h="4444">
                  <a:moveTo>
                    <a:pt x="7493" y="0"/>
                  </a:moveTo>
                  <a:lnTo>
                    <a:pt x="0" y="0"/>
                  </a:lnTo>
                  <a:lnTo>
                    <a:pt x="0" y="4140"/>
                  </a:lnTo>
                  <a:lnTo>
                    <a:pt x="7493" y="4140"/>
                  </a:lnTo>
                  <a:lnTo>
                    <a:pt x="7493" y="0"/>
                  </a:lnTo>
                </a:path>
              </a:pathLst>
            </a:custGeom>
          </p:spPr>
          <p:txBody>
            <a:bodyPr wrap="square" lIns="0" tIns="0" rIns="0" bIns="0" rtlCol="0"/>
            <a:lstStyle/>
            <a:p>
              <a:endParaRPr/>
            </a:p>
          </p:txBody>
        </p:sp>
        <p:sp>
          <p:nvSpPr>
            <p:cNvPr id="747" name="bk object 53"/>
            <p:cNvSpPr/>
            <p:nvPr/>
          </p:nvSpPr>
          <p:spPr>
            <a:xfrm>
              <a:off x="3102292" y="2422372"/>
              <a:ext cx="7493" cy="4127"/>
            </a:xfrm>
            <a:prstGeom prst="rect">
              <a:avLst/>
            </a:prstGeom>
            <a:blipFill>
              <a:blip r:embed="rId15" cstate="print"/>
              <a:stretch>
                <a:fillRect/>
              </a:stretch>
            </a:blipFill>
          </p:spPr>
          <p:txBody>
            <a:bodyPr wrap="square" lIns="0" tIns="0" rIns="0" bIns="0" rtlCol="0"/>
            <a:lstStyle/>
            <a:p>
              <a:endParaRPr/>
            </a:p>
          </p:txBody>
        </p:sp>
        <p:sp>
          <p:nvSpPr>
            <p:cNvPr id="748" name="bk object 54"/>
            <p:cNvSpPr/>
            <p:nvPr/>
          </p:nvSpPr>
          <p:spPr>
            <a:xfrm>
              <a:off x="3102292" y="2429903"/>
              <a:ext cx="7493" cy="4127"/>
            </a:xfrm>
            <a:prstGeom prst="rect">
              <a:avLst/>
            </a:prstGeom>
            <a:blipFill>
              <a:blip r:embed="rId15" cstate="print"/>
              <a:stretch>
                <a:fillRect/>
              </a:stretch>
            </a:blipFill>
          </p:spPr>
          <p:txBody>
            <a:bodyPr wrap="square" lIns="0" tIns="0" rIns="0" bIns="0" rtlCol="0"/>
            <a:lstStyle/>
            <a:p>
              <a:endParaRPr/>
            </a:p>
          </p:txBody>
        </p:sp>
        <p:sp>
          <p:nvSpPr>
            <p:cNvPr id="749" name="bk object 55"/>
            <p:cNvSpPr/>
            <p:nvPr/>
          </p:nvSpPr>
          <p:spPr>
            <a:xfrm>
              <a:off x="3102292" y="2437460"/>
              <a:ext cx="7493" cy="4114"/>
            </a:xfrm>
            <a:prstGeom prst="rect">
              <a:avLst/>
            </a:prstGeom>
            <a:blipFill>
              <a:blip r:embed="rId15" cstate="print"/>
              <a:stretch>
                <a:fillRect/>
              </a:stretch>
            </a:blipFill>
          </p:spPr>
          <p:txBody>
            <a:bodyPr wrap="square" lIns="0" tIns="0" rIns="0" bIns="0" rtlCol="0"/>
            <a:lstStyle/>
            <a:p>
              <a:endParaRPr/>
            </a:p>
          </p:txBody>
        </p:sp>
        <p:sp>
          <p:nvSpPr>
            <p:cNvPr id="750" name="bk object 56"/>
            <p:cNvSpPr/>
            <p:nvPr/>
          </p:nvSpPr>
          <p:spPr>
            <a:xfrm>
              <a:off x="3102292" y="2444991"/>
              <a:ext cx="7620" cy="4445"/>
            </a:xfrm>
            <a:custGeom>
              <a:avLst/>
              <a:gdLst/>
              <a:ahLst/>
              <a:cxnLst/>
              <a:rect l="l" t="t" r="r" b="b"/>
              <a:pathLst>
                <a:path w="7619" h="4444">
                  <a:moveTo>
                    <a:pt x="7493" y="0"/>
                  </a:moveTo>
                  <a:lnTo>
                    <a:pt x="0" y="0"/>
                  </a:lnTo>
                  <a:lnTo>
                    <a:pt x="0" y="4127"/>
                  </a:lnTo>
                  <a:lnTo>
                    <a:pt x="7493" y="4127"/>
                  </a:lnTo>
                  <a:lnTo>
                    <a:pt x="7493" y="0"/>
                  </a:lnTo>
                </a:path>
              </a:pathLst>
            </a:custGeom>
          </p:spPr>
          <p:txBody>
            <a:bodyPr wrap="square" lIns="0" tIns="0" rIns="0" bIns="0" rtlCol="0"/>
            <a:lstStyle/>
            <a:p>
              <a:endParaRPr/>
            </a:p>
          </p:txBody>
        </p:sp>
        <p:sp>
          <p:nvSpPr>
            <p:cNvPr id="751" name="bk object 57"/>
            <p:cNvSpPr/>
            <p:nvPr/>
          </p:nvSpPr>
          <p:spPr>
            <a:xfrm>
              <a:off x="3102292" y="2452535"/>
              <a:ext cx="7620" cy="4445"/>
            </a:xfrm>
            <a:custGeom>
              <a:avLst/>
              <a:gdLst/>
              <a:ahLst/>
              <a:cxnLst/>
              <a:rect l="l" t="t" r="r" b="b"/>
              <a:pathLst>
                <a:path w="7619" h="4444">
                  <a:moveTo>
                    <a:pt x="7493" y="0"/>
                  </a:moveTo>
                  <a:lnTo>
                    <a:pt x="0" y="0"/>
                  </a:lnTo>
                  <a:lnTo>
                    <a:pt x="0" y="4127"/>
                  </a:lnTo>
                  <a:lnTo>
                    <a:pt x="7493" y="4127"/>
                  </a:lnTo>
                  <a:lnTo>
                    <a:pt x="7493" y="0"/>
                  </a:lnTo>
                </a:path>
              </a:pathLst>
            </a:custGeom>
          </p:spPr>
          <p:txBody>
            <a:bodyPr wrap="square" lIns="0" tIns="0" rIns="0" bIns="0" rtlCol="0"/>
            <a:lstStyle/>
            <a:p>
              <a:endParaRPr/>
            </a:p>
          </p:txBody>
        </p:sp>
        <p:sp>
          <p:nvSpPr>
            <p:cNvPr id="752" name="bk object 58"/>
            <p:cNvSpPr/>
            <p:nvPr/>
          </p:nvSpPr>
          <p:spPr>
            <a:xfrm>
              <a:off x="3102292" y="2460040"/>
              <a:ext cx="7493" cy="4127"/>
            </a:xfrm>
            <a:prstGeom prst="rect">
              <a:avLst/>
            </a:prstGeom>
            <a:blipFill>
              <a:blip r:embed="rId15" cstate="print"/>
              <a:stretch>
                <a:fillRect/>
              </a:stretch>
            </a:blipFill>
          </p:spPr>
          <p:txBody>
            <a:bodyPr wrap="square" lIns="0" tIns="0" rIns="0" bIns="0" rtlCol="0"/>
            <a:lstStyle/>
            <a:p>
              <a:endParaRPr/>
            </a:p>
          </p:txBody>
        </p:sp>
        <p:sp>
          <p:nvSpPr>
            <p:cNvPr id="753" name="bk object 59"/>
            <p:cNvSpPr/>
            <p:nvPr/>
          </p:nvSpPr>
          <p:spPr>
            <a:xfrm>
              <a:off x="3102292" y="2467572"/>
              <a:ext cx="7493" cy="4140"/>
            </a:xfrm>
            <a:prstGeom prst="rect">
              <a:avLst/>
            </a:prstGeom>
            <a:blipFill>
              <a:blip r:embed="rId15" cstate="print"/>
              <a:stretch>
                <a:fillRect/>
              </a:stretch>
            </a:blipFill>
          </p:spPr>
          <p:txBody>
            <a:bodyPr wrap="square" lIns="0" tIns="0" rIns="0" bIns="0" rtlCol="0"/>
            <a:lstStyle/>
            <a:p>
              <a:endParaRPr/>
            </a:p>
          </p:txBody>
        </p:sp>
        <p:sp>
          <p:nvSpPr>
            <p:cNvPr id="754" name="bk object 60"/>
            <p:cNvSpPr/>
            <p:nvPr/>
          </p:nvSpPr>
          <p:spPr>
            <a:xfrm>
              <a:off x="3102292" y="2475141"/>
              <a:ext cx="7493" cy="4114"/>
            </a:xfrm>
            <a:prstGeom prst="rect">
              <a:avLst/>
            </a:prstGeom>
            <a:blipFill>
              <a:blip r:embed="rId15" cstate="print"/>
              <a:stretch>
                <a:fillRect/>
              </a:stretch>
            </a:blipFill>
          </p:spPr>
          <p:txBody>
            <a:bodyPr wrap="square" lIns="0" tIns="0" rIns="0" bIns="0" rtlCol="0"/>
            <a:lstStyle/>
            <a:p>
              <a:endParaRPr/>
            </a:p>
          </p:txBody>
        </p:sp>
        <p:sp>
          <p:nvSpPr>
            <p:cNvPr id="755" name="bk object 61"/>
            <p:cNvSpPr/>
            <p:nvPr/>
          </p:nvSpPr>
          <p:spPr>
            <a:xfrm>
              <a:off x="3102292" y="2482646"/>
              <a:ext cx="7620" cy="4445"/>
            </a:xfrm>
            <a:custGeom>
              <a:avLst/>
              <a:gdLst/>
              <a:ahLst/>
              <a:cxnLst/>
              <a:rect l="l" t="t" r="r" b="b"/>
              <a:pathLst>
                <a:path w="7619" h="4444">
                  <a:moveTo>
                    <a:pt x="7493" y="0"/>
                  </a:moveTo>
                  <a:lnTo>
                    <a:pt x="0" y="0"/>
                  </a:lnTo>
                  <a:lnTo>
                    <a:pt x="0" y="4140"/>
                  </a:lnTo>
                  <a:lnTo>
                    <a:pt x="7493" y="4140"/>
                  </a:lnTo>
                  <a:lnTo>
                    <a:pt x="7493" y="0"/>
                  </a:lnTo>
                </a:path>
              </a:pathLst>
            </a:custGeom>
          </p:spPr>
          <p:txBody>
            <a:bodyPr wrap="square" lIns="0" tIns="0" rIns="0" bIns="0" rtlCol="0"/>
            <a:lstStyle/>
            <a:p>
              <a:endParaRPr/>
            </a:p>
          </p:txBody>
        </p:sp>
        <p:sp>
          <p:nvSpPr>
            <p:cNvPr id="756" name="bk object 62"/>
            <p:cNvSpPr/>
            <p:nvPr/>
          </p:nvSpPr>
          <p:spPr>
            <a:xfrm>
              <a:off x="3102292" y="2490190"/>
              <a:ext cx="7620" cy="4445"/>
            </a:xfrm>
            <a:custGeom>
              <a:avLst/>
              <a:gdLst/>
              <a:ahLst/>
              <a:cxnLst/>
              <a:rect l="l" t="t" r="r" b="b"/>
              <a:pathLst>
                <a:path w="7619" h="4444">
                  <a:moveTo>
                    <a:pt x="7493" y="0"/>
                  </a:moveTo>
                  <a:lnTo>
                    <a:pt x="0" y="0"/>
                  </a:lnTo>
                  <a:lnTo>
                    <a:pt x="0" y="4114"/>
                  </a:lnTo>
                  <a:lnTo>
                    <a:pt x="7493" y="4114"/>
                  </a:lnTo>
                  <a:lnTo>
                    <a:pt x="7493" y="0"/>
                  </a:lnTo>
                </a:path>
              </a:pathLst>
            </a:custGeom>
          </p:spPr>
          <p:txBody>
            <a:bodyPr wrap="square" lIns="0" tIns="0" rIns="0" bIns="0" rtlCol="0"/>
            <a:lstStyle/>
            <a:p>
              <a:endParaRPr/>
            </a:p>
          </p:txBody>
        </p:sp>
        <p:sp>
          <p:nvSpPr>
            <p:cNvPr id="757" name="bk object 63"/>
            <p:cNvSpPr/>
            <p:nvPr/>
          </p:nvSpPr>
          <p:spPr>
            <a:xfrm>
              <a:off x="3102292" y="2497734"/>
              <a:ext cx="7493" cy="4140"/>
            </a:xfrm>
            <a:prstGeom prst="rect">
              <a:avLst/>
            </a:prstGeom>
            <a:blipFill>
              <a:blip r:embed="rId15" cstate="print"/>
              <a:stretch>
                <a:fillRect/>
              </a:stretch>
            </a:blipFill>
          </p:spPr>
          <p:txBody>
            <a:bodyPr wrap="square" lIns="0" tIns="0" rIns="0" bIns="0" rtlCol="0"/>
            <a:lstStyle/>
            <a:p>
              <a:endParaRPr/>
            </a:p>
          </p:txBody>
        </p:sp>
        <p:sp>
          <p:nvSpPr>
            <p:cNvPr id="758" name="bk object 64"/>
            <p:cNvSpPr/>
            <p:nvPr/>
          </p:nvSpPr>
          <p:spPr>
            <a:xfrm>
              <a:off x="3102292" y="2505252"/>
              <a:ext cx="7493" cy="4140"/>
            </a:xfrm>
            <a:prstGeom prst="rect">
              <a:avLst/>
            </a:prstGeom>
            <a:blipFill>
              <a:blip r:embed="rId15" cstate="print"/>
              <a:stretch>
                <a:fillRect/>
              </a:stretch>
            </a:blipFill>
          </p:spPr>
          <p:txBody>
            <a:bodyPr wrap="square" lIns="0" tIns="0" rIns="0" bIns="0" rtlCol="0"/>
            <a:lstStyle/>
            <a:p>
              <a:endParaRPr/>
            </a:p>
          </p:txBody>
        </p:sp>
        <p:sp>
          <p:nvSpPr>
            <p:cNvPr id="759" name="bk object 65"/>
            <p:cNvSpPr/>
            <p:nvPr/>
          </p:nvSpPr>
          <p:spPr>
            <a:xfrm>
              <a:off x="3102292" y="2512796"/>
              <a:ext cx="7493" cy="4127"/>
            </a:xfrm>
            <a:prstGeom prst="rect">
              <a:avLst/>
            </a:prstGeom>
            <a:blipFill>
              <a:blip r:embed="rId15" cstate="print"/>
              <a:stretch>
                <a:fillRect/>
              </a:stretch>
            </a:blipFill>
          </p:spPr>
          <p:txBody>
            <a:bodyPr wrap="square" lIns="0" tIns="0" rIns="0" bIns="0" rtlCol="0"/>
            <a:lstStyle/>
            <a:p>
              <a:endParaRPr/>
            </a:p>
          </p:txBody>
        </p:sp>
        <p:sp>
          <p:nvSpPr>
            <p:cNvPr id="760" name="bk object 66"/>
            <p:cNvSpPr/>
            <p:nvPr/>
          </p:nvSpPr>
          <p:spPr>
            <a:xfrm>
              <a:off x="3102292" y="2520327"/>
              <a:ext cx="7620" cy="4445"/>
            </a:xfrm>
            <a:custGeom>
              <a:avLst/>
              <a:gdLst/>
              <a:ahLst/>
              <a:cxnLst/>
              <a:rect l="l" t="t" r="r" b="b"/>
              <a:pathLst>
                <a:path w="7619" h="4444">
                  <a:moveTo>
                    <a:pt x="7493" y="0"/>
                  </a:moveTo>
                  <a:lnTo>
                    <a:pt x="0" y="0"/>
                  </a:lnTo>
                  <a:lnTo>
                    <a:pt x="0" y="4140"/>
                  </a:lnTo>
                  <a:lnTo>
                    <a:pt x="7493" y="4140"/>
                  </a:lnTo>
                  <a:lnTo>
                    <a:pt x="7493" y="0"/>
                  </a:lnTo>
                </a:path>
              </a:pathLst>
            </a:custGeom>
          </p:spPr>
          <p:txBody>
            <a:bodyPr wrap="square" lIns="0" tIns="0" rIns="0" bIns="0" rtlCol="0"/>
            <a:lstStyle/>
            <a:p>
              <a:endParaRPr/>
            </a:p>
          </p:txBody>
        </p:sp>
        <p:sp>
          <p:nvSpPr>
            <p:cNvPr id="761" name="bk object 67"/>
            <p:cNvSpPr/>
            <p:nvPr/>
          </p:nvSpPr>
          <p:spPr>
            <a:xfrm>
              <a:off x="3102292" y="2527858"/>
              <a:ext cx="7620" cy="4445"/>
            </a:xfrm>
            <a:custGeom>
              <a:avLst/>
              <a:gdLst/>
              <a:ahLst/>
              <a:cxnLst/>
              <a:rect l="l" t="t" r="r" b="b"/>
              <a:pathLst>
                <a:path w="7619" h="4444">
                  <a:moveTo>
                    <a:pt x="7493" y="0"/>
                  </a:moveTo>
                  <a:lnTo>
                    <a:pt x="0" y="0"/>
                  </a:lnTo>
                  <a:lnTo>
                    <a:pt x="0" y="4127"/>
                  </a:lnTo>
                  <a:lnTo>
                    <a:pt x="7493" y="4127"/>
                  </a:lnTo>
                  <a:lnTo>
                    <a:pt x="7493" y="0"/>
                  </a:lnTo>
                </a:path>
              </a:pathLst>
            </a:custGeom>
          </p:spPr>
          <p:txBody>
            <a:bodyPr wrap="square" lIns="0" tIns="0" rIns="0" bIns="0" rtlCol="0"/>
            <a:lstStyle/>
            <a:p>
              <a:endParaRPr/>
            </a:p>
          </p:txBody>
        </p:sp>
        <p:sp>
          <p:nvSpPr>
            <p:cNvPr id="762" name="bk object 68"/>
            <p:cNvSpPr/>
            <p:nvPr/>
          </p:nvSpPr>
          <p:spPr>
            <a:xfrm>
              <a:off x="3102292" y="2535390"/>
              <a:ext cx="7493" cy="4140"/>
            </a:xfrm>
            <a:prstGeom prst="rect">
              <a:avLst/>
            </a:prstGeom>
            <a:blipFill>
              <a:blip r:embed="rId15" cstate="print"/>
              <a:stretch>
                <a:fillRect/>
              </a:stretch>
            </a:blipFill>
          </p:spPr>
          <p:txBody>
            <a:bodyPr wrap="square" lIns="0" tIns="0" rIns="0" bIns="0" rtlCol="0"/>
            <a:lstStyle/>
            <a:p>
              <a:endParaRPr/>
            </a:p>
          </p:txBody>
        </p:sp>
        <p:sp>
          <p:nvSpPr>
            <p:cNvPr id="763" name="bk object 69"/>
            <p:cNvSpPr/>
            <p:nvPr/>
          </p:nvSpPr>
          <p:spPr>
            <a:xfrm>
              <a:off x="3102292" y="2543251"/>
              <a:ext cx="7493" cy="4114"/>
            </a:xfrm>
            <a:prstGeom prst="rect">
              <a:avLst/>
            </a:prstGeom>
            <a:blipFill>
              <a:blip r:embed="rId15" cstate="print"/>
              <a:stretch>
                <a:fillRect/>
              </a:stretch>
            </a:blipFill>
          </p:spPr>
          <p:txBody>
            <a:bodyPr wrap="square" lIns="0" tIns="0" rIns="0" bIns="0" rtlCol="0"/>
            <a:lstStyle/>
            <a:p>
              <a:endParaRPr/>
            </a:p>
          </p:txBody>
        </p:sp>
        <p:sp>
          <p:nvSpPr>
            <p:cNvPr id="764" name="bk object 70"/>
            <p:cNvSpPr/>
            <p:nvPr/>
          </p:nvSpPr>
          <p:spPr>
            <a:xfrm>
              <a:off x="3102292" y="2550769"/>
              <a:ext cx="7493" cy="4127"/>
            </a:xfrm>
            <a:prstGeom prst="rect">
              <a:avLst/>
            </a:prstGeom>
            <a:blipFill>
              <a:blip r:embed="rId15" cstate="print"/>
              <a:stretch>
                <a:fillRect/>
              </a:stretch>
            </a:blipFill>
          </p:spPr>
          <p:txBody>
            <a:bodyPr wrap="square" lIns="0" tIns="0" rIns="0" bIns="0" rtlCol="0"/>
            <a:lstStyle/>
            <a:p>
              <a:endParaRPr/>
            </a:p>
          </p:txBody>
        </p:sp>
        <p:sp>
          <p:nvSpPr>
            <p:cNvPr id="765" name="bk object 71"/>
            <p:cNvSpPr/>
            <p:nvPr/>
          </p:nvSpPr>
          <p:spPr>
            <a:xfrm>
              <a:off x="3102292" y="2558300"/>
              <a:ext cx="7493" cy="4152"/>
            </a:xfrm>
            <a:prstGeom prst="rect">
              <a:avLst/>
            </a:prstGeom>
            <a:blipFill>
              <a:blip r:embed="rId15" cstate="print"/>
              <a:stretch>
                <a:fillRect/>
              </a:stretch>
            </a:blipFill>
          </p:spPr>
          <p:txBody>
            <a:bodyPr wrap="square" lIns="0" tIns="0" rIns="0" bIns="0" rtlCol="0"/>
            <a:lstStyle/>
            <a:p>
              <a:endParaRPr/>
            </a:p>
          </p:txBody>
        </p:sp>
        <p:sp>
          <p:nvSpPr>
            <p:cNvPr id="766" name="bk object 72"/>
            <p:cNvSpPr/>
            <p:nvPr/>
          </p:nvSpPr>
          <p:spPr>
            <a:xfrm>
              <a:off x="3102292" y="2565831"/>
              <a:ext cx="7620" cy="4445"/>
            </a:xfrm>
            <a:custGeom>
              <a:avLst/>
              <a:gdLst/>
              <a:ahLst/>
              <a:cxnLst/>
              <a:rect l="l" t="t" r="r" b="b"/>
              <a:pathLst>
                <a:path w="7619" h="4444">
                  <a:moveTo>
                    <a:pt x="7493" y="0"/>
                  </a:moveTo>
                  <a:lnTo>
                    <a:pt x="0" y="0"/>
                  </a:lnTo>
                  <a:lnTo>
                    <a:pt x="0" y="4102"/>
                  </a:lnTo>
                  <a:lnTo>
                    <a:pt x="7493" y="4102"/>
                  </a:lnTo>
                  <a:lnTo>
                    <a:pt x="7493" y="0"/>
                  </a:lnTo>
                </a:path>
              </a:pathLst>
            </a:custGeom>
          </p:spPr>
          <p:txBody>
            <a:bodyPr wrap="square" lIns="0" tIns="0" rIns="0" bIns="0" rtlCol="0"/>
            <a:lstStyle/>
            <a:p>
              <a:endParaRPr/>
            </a:p>
          </p:txBody>
        </p:sp>
        <p:sp>
          <p:nvSpPr>
            <p:cNvPr id="767" name="bk object 73"/>
            <p:cNvSpPr/>
            <p:nvPr/>
          </p:nvSpPr>
          <p:spPr>
            <a:xfrm>
              <a:off x="3102292" y="2573388"/>
              <a:ext cx="7493" cy="4102"/>
            </a:xfrm>
            <a:prstGeom prst="rect">
              <a:avLst/>
            </a:prstGeom>
            <a:blipFill>
              <a:blip r:embed="rId15" cstate="print"/>
              <a:stretch>
                <a:fillRect/>
              </a:stretch>
            </a:blipFill>
          </p:spPr>
          <p:txBody>
            <a:bodyPr wrap="square" lIns="0" tIns="0" rIns="0" bIns="0" rtlCol="0"/>
            <a:lstStyle/>
            <a:p>
              <a:endParaRPr/>
            </a:p>
          </p:txBody>
        </p:sp>
        <p:sp>
          <p:nvSpPr>
            <p:cNvPr id="768" name="bk object 74"/>
            <p:cNvSpPr/>
            <p:nvPr/>
          </p:nvSpPr>
          <p:spPr>
            <a:xfrm>
              <a:off x="3102292" y="2580919"/>
              <a:ext cx="7493" cy="4127"/>
            </a:xfrm>
            <a:prstGeom prst="rect">
              <a:avLst/>
            </a:prstGeom>
            <a:blipFill>
              <a:blip r:embed="rId15" cstate="print"/>
              <a:stretch>
                <a:fillRect/>
              </a:stretch>
            </a:blipFill>
          </p:spPr>
          <p:txBody>
            <a:bodyPr wrap="square" lIns="0" tIns="0" rIns="0" bIns="0" rtlCol="0"/>
            <a:lstStyle/>
            <a:p>
              <a:endParaRPr/>
            </a:p>
          </p:txBody>
        </p:sp>
        <p:sp>
          <p:nvSpPr>
            <p:cNvPr id="769" name="bk object 75"/>
            <p:cNvSpPr/>
            <p:nvPr/>
          </p:nvSpPr>
          <p:spPr>
            <a:xfrm>
              <a:off x="3102292" y="2588437"/>
              <a:ext cx="7493" cy="4127"/>
            </a:xfrm>
            <a:prstGeom prst="rect">
              <a:avLst/>
            </a:prstGeom>
            <a:blipFill>
              <a:blip r:embed="rId15" cstate="print"/>
              <a:stretch>
                <a:fillRect/>
              </a:stretch>
            </a:blipFill>
          </p:spPr>
          <p:txBody>
            <a:bodyPr wrap="square" lIns="0" tIns="0" rIns="0" bIns="0" rtlCol="0"/>
            <a:lstStyle/>
            <a:p>
              <a:endParaRPr/>
            </a:p>
          </p:txBody>
        </p:sp>
        <p:sp>
          <p:nvSpPr>
            <p:cNvPr id="770" name="bk object 76"/>
            <p:cNvSpPr/>
            <p:nvPr/>
          </p:nvSpPr>
          <p:spPr>
            <a:xfrm>
              <a:off x="3102292" y="2595956"/>
              <a:ext cx="7493" cy="4140"/>
            </a:xfrm>
            <a:prstGeom prst="rect">
              <a:avLst/>
            </a:prstGeom>
            <a:blipFill>
              <a:blip r:embed="rId15" cstate="print"/>
              <a:stretch>
                <a:fillRect/>
              </a:stretch>
            </a:blipFill>
          </p:spPr>
          <p:txBody>
            <a:bodyPr wrap="square" lIns="0" tIns="0" rIns="0" bIns="0" rtlCol="0"/>
            <a:lstStyle/>
            <a:p>
              <a:endParaRPr/>
            </a:p>
          </p:txBody>
        </p:sp>
        <p:sp>
          <p:nvSpPr>
            <p:cNvPr id="771" name="bk object 77"/>
            <p:cNvSpPr/>
            <p:nvPr/>
          </p:nvSpPr>
          <p:spPr>
            <a:xfrm>
              <a:off x="3102292" y="2603512"/>
              <a:ext cx="7620" cy="4445"/>
            </a:xfrm>
            <a:custGeom>
              <a:avLst/>
              <a:gdLst/>
              <a:ahLst/>
              <a:cxnLst/>
              <a:rect l="l" t="t" r="r" b="b"/>
              <a:pathLst>
                <a:path w="7619" h="4444">
                  <a:moveTo>
                    <a:pt x="7493" y="0"/>
                  </a:moveTo>
                  <a:lnTo>
                    <a:pt x="0" y="0"/>
                  </a:lnTo>
                  <a:lnTo>
                    <a:pt x="0" y="4140"/>
                  </a:lnTo>
                  <a:lnTo>
                    <a:pt x="7493" y="4140"/>
                  </a:lnTo>
                  <a:lnTo>
                    <a:pt x="7493" y="0"/>
                  </a:lnTo>
                </a:path>
              </a:pathLst>
            </a:custGeom>
          </p:spPr>
          <p:txBody>
            <a:bodyPr wrap="square" lIns="0" tIns="0" rIns="0" bIns="0" rtlCol="0"/>
            <a:lstStyle/>
            <a:p>
              <a:endParaRPr/>
            </a:p>
          </p:txBody>
        </p:sp>
        <p:sp>
          <p:nvSpPr>
            <p:cNvPr id="772" name="bk object 78"/>
            <p:cNvSpPr/>
            <p:nvPr/>
          </p:nvSpPr>
          <p:spPr>
            <a:xfrm>
              <a:off x="3102292" y="2611069"/>
              <a:ext cx="7620" cy="4445"/>
            </a:xfrm>
            <a:custGeom>
              <a:avLst/>
              <a:gdLst/>
              <a:ahLst/>
              <a:cxnLst/>
              <a:rect l="l" t="t" r="r" b="b"/>
              <a:pathLst>
                <a:path w="7619" h="4444">
                  <a:moveTo>
                    <a:pt x="7493" y="0"/>
                  </a:moveTo>
                  <a:lnTo>
                    <a:pt x="0" y="0"/>
                  </a:lnTo>
                  <a:lnTo>
                    <a:pt x="0" y="4114"/>
                  </a:lnTo>
                  <a:lnTo>
                    <a:pt x="7493" y="4114"/>
                  </a:lnTo>
                  <a:lnTo>
                    <a:pt x="7493" y="0"/>
                  </a:lnTo>
                </a:path>
              </a:pathLst>
            </a:custGeom>
          </p:spPr>
          <p:txBody>
            <a:bodyPr wrap="square" lIns="0" tIns="0" rIns="0" bIns="0" rtlCol="0"/>
            <a:lstStyle/>
            <a:p>
              <a:endParaRPr/>
            </a:p>
          </p:txBody>
        </p:sp>
        <p:sp>
          <p:nvSpPr>
            <p:cNvPr id="773" name="bk object 79"/>
            <p:cNvSpPr/>
            <p:nvPr/>
          </p:nvSpPr>
          <p:spPr>
            <a:xfrm>
              <a:off x="3102292" y="2618600"/>
              <a:ext cx="7493" cy="4127"/>
            </a:xfrm>
            <a:prstGeom prst="rect">
              <a:avLst/>
            </a:prstGeom>
            <a:blipFill>
              <a:blip r:embed="rId15" cstate="print"/>
              <a:stretch>
                <a:fillRect/>
              </a:stretch>
            </a:blipFill>
          </p:spPr>
          <p:txBody>
            <a:bodyPr wrap="square" lIns="0" tIns="0" rIns="0" bIns="0" rtlCol="0"/>
            <a:lstStyle/>
            <a:p>
              <a:endParaRPr/>
            </a:p>
          </p:txBody>
        </p:sp>
        <p:sp>
          <p:nvSpPr>
            <p:cNvPr id="774" name="bk object 80"/>
            <p:cNvSpPr/>
            <p:nvPr/>
          </p:nvSpPr>
          <p:spPr>
            <a:xfrm>
              <a:off x="3102292" y="2626118"/>
              <a:ext cx="7493" cy="4114"/>
            </a:xfrm>
            <a:prstGeom prst="rect">
              <a:avLst/>
            </a:prstGeom>
            <a:blipFill>
              <a:blip r:embed="rId15" cstate="print"/>
              <a:stretch>
                <a:fillRect/>
              </a:stretch>
            </a:blipFill>
          </p:spPr>
          <p:txBody>
            <a:bodyPr wrap="square" lIns="0" tIns="0" rIns="0" bIns="0" rtlCol="0"/>
            <a:lstStyle/>
            <a:p>
              <a:endParaRPr/>
            </a:p>
          </p:txBody>
        </p:sp>
        <p:sp>
          <p:nvSpPr>
            <p:cNvPr id="775" name="bk object 81"/>
            <p:cNvSpPr/>
            <p:nvPr/>
          </p:nvSpPr>
          <p:spPr>
            <a:xfrm>
              <a:off x="3102292" y="2633649"/>
              <a:ext cx="7493" cy="4127"/>
            </a:xfrm>
            <a:prstGeom prst="rect">
              <a:avLst/>
            </a:prstGeom>
            <a:blipFill>
              <a:blip r:embed="rId15" cstate="print"/>
              <a:stretch>
                <a:fillRect/>
              </a:stretch>
            </a:blipFill>
          </p:spPr>
          <p:txBody>
            <a:bodyPr wrap="square" lIns="0" tIns="0" rIns="0" bIns="0" rtlCol="0"/>
            <a:lstStyle/>
            <a:p>
              <a:endParaRPr/>
            </a:p>
          </p:txBody>
        </p:sp>
        <p:sp>
          <p:nvSpPr>
            <p:cNvPr id="776" name="bk object 82"/>
            <p:cNvSpPr/>
            <p:nvPr/>
          </p:nvSpPr>
          <p:spPr>
            <a:xfrm>
              <a:off x="3102292" y="2641206"/>
              <a:ext cx="7620" cy="4445"/>
            </a:xfrm>
            <a:custGeom>
              <a:avLst/>
              <a:gdLst/>
              <a:ahLst/>
              <a:cxnLst/>
              <a:rect l="l" t="t" r="r" b="b"/>
              <a:pathLst>
                <a:path w="7619" h="4444">
                  <a:moveTo>
                    <a:pt x="7493" y="0"/>
                  </a:moveTo>
                  <a:lnTo>
                    <a:pt x="0" y="0"/>
                  </a:lnTo>
                  <a:lnTo>
                    <a:pt x="0" y="4076"/>
                  </a:lnTo>
                  <a:lnTo>
                    <a:pt x="7493" y="4076"/>
                  </a:lnTo>
                  <a:lnTo>
                    <a:pt x="7493" y="0"/>
                  </a:lnTo>
                </a:path>
              </a:pathLst>
            </a:custGeom>
          </p:spPr>
          <p:txBody>
            <a:bodyPr wrap="square" lIns="0" tIns="0" rIns="0" bIns="0" rtlCol="0"/>
            <a:lstStyle/>
            <a:p>
              <a:endParaRPr/>
            </a:p>
          </p:txBody>
        </p:sp>
        <p:sp>
          <p:nvSpPr>
            <p:cNvPr id="777" name="bk object 83"/>
            <p:cNvSpPr/>
            <p:nvPr/>
          </p:nvSpPr>
          <p:spPr>
            <a:xfrm>
              <a:off x="3085452" y="2648724"/>
              <a:ext cx="24765" cy="4445"/>
            </a:xfrm>
            <a:custGeom>
              <a:avLst/>
              <a:gdLst/>
              <a:ahLst/>
              <a:cxnLst/>
              <a:rect l="l" t="t" r="r" b="b"/>
              <a:pathLst>
                <a:path w="24764" h="4444">
                  <a:moveTo>
                    <a:pt x="24333" y="0"/>
                  </a:moveTo>
                  <a:lnTo>
                    <a:pt x="16471" y="0"/>
                  </a:lnTo>
                  <a:lnTo>
                    <a:pt x="15671" y="1955"/>
                  </a:lnTo>
                  <a:lnTo>
                    <a:pt x="13677" y="3492"/>
                  </a:lnTo>
                  <a:lnTo>
                    <a:pt x="11150" y="4152"/>
                  </a:lnTo>
                  <a:lnTo>
                    <a:pt x="24333" y="4152"/>
                  </a:lnTo>
                  <a:lnTo>
                    <a:pt x="24333" y="0"/>
                  </a:lnTo>
                </a:path>
                <a:path w="24764" h="4444">
                  <a:moveTo>
                    <a:pt x="495" y="0"/>
                  </a:moveTo>
                  <a:lnTo>
                    <a:pt x="0" y="0"/>
                  </a:lnTo>
                  <a:lnTo>
                    <a:pt x="0" y="4152"/>
                  </a:lnTo>
                  <a:lnTo>
                    <a:pt x="5803" y="4152"/>
                  </a:lnTo>
                  <a:lnTo>
                    <a:pt x="3276" y="3492"/>
                  </a:lnTo>
                  <a:lnTo>
                    <a:pt x="1295" y="1955"/>
                  </a:lnTo>
                  <a:lnTo>
                    <a:pt x="495" y="0"/>
                  </a:lnTo>
                </a:path>
              </a:pathLst>
            </a:custGeom>
          </p:spPr>
          <p:txBody>
            <a:bodyPr wrap="square" lIns="0" tIns="0" rIns="0" bIns="0" rtlCol="0"/>
            <a:lstStyle/>
            <a:p>
              <a:endParaRPr/>
            </a:p>
          </p:txBody>
        </p:sp>
        <p:sp>
          <p:nvSpPr>
            <p:cNvPr id="778" name="bk object 84"/>
            <p:cNvSpPr/>
            <p:nvPr/>
          </p:nvSpPr>
          <p:spPr>
            <a:xfrm>
              <a:off x="3085452" y="2656255"/>
              <a:ext cx="24333" cy="4127"/>
            </a:xfrm>
            <a:prstGeom prst="rect">
              <a:avLst/>
            </a:prstGeom>
            <a:blipFill>
              <a:blip r:embed="rId14" cstate="print"/>
              <a:stretch>
                <a:fillRect/>
              </a:stretch>
            </a:blipFill>
          </p:spPr>
          <p:txBody>
            <a:bodyPr wrap="square" lIns="0" tIns="0" rIns="0" bIns="0" rtlCol="0"/>
            <a:lstStyle/>
            <a:p>
              <a:endParaRPr/>
            </a:p>
          </p:txBody>
        </p:sp>
        <p:sp>
          <p:nvSpPr>
            <p:cNvPr id="779" name="bk object 85"/>
            <p:cNvSpPr/>
            <p:nvPr/>
          </p:nvSpPr>
          <p:spPr>
            <a:xfrm>
              <a:off x="3085579" y="2188197"/>
              <a:ext cx="16713" cy="457085"/>
            </a:xfrm>
            <a:prstGeom prst="rect">
              <a:avLst/>
            </a:prstGeom>
            <a:blipFill>
              <a:blip r:embed="rId16" cstate="print"/>
              <a:stretch>
                <a:fillRect/>
              </a:stretch>
            </a:blipFill>
          </p:spPr>
          <p:txBody>
            <a:bodyPr wrap="square" lIns="0" tIns="0" rIns="0" bIns="0" rtlCol="0"/>
            <a:lstStyle/>
            <a:p>
              <a:endParaRPr/>
            </a:p>
          </p:txBody>
        </p:sp>
        <p:sp>
          <p:nvSpPr>
            <p:cNvPr id="780" name="bk object 86"/>
            <p:cNvSpPr/>
            <p:nvPr/>
          </p:nvSpPr>
          <p:spPr>
            <a:xfrm>
              <a:off x="3085452" y="1773923"/>
              <a:ext cx="66954" cy="184823"/>
            </a:xfrm>
            <a:prstGeom prst="rect">
              <a:avLst/>
            </a:prstGeom>
            <a:blipFill>
              <a:blip r:embed="rId17" cstate="print"/>
              <a:stretch>
                <a:fillRect/>
              </a:stretch>
            </a:blipFill>
          </p:spPr>
          <p:txBody>
            <a:bodyPr wrap="square" lIns="0" tIns="0" rIns="0" bIns="0" rtlCol="0"/>
            <a:lstStyle/>
            <a:p>
              <a:endParaRPr/>
            </a:p>
          </p:txBody>
        </p:sp>
        <p:sp>
          <p:nvSpPr>
            <p:cNvPr id="781" name="bk object 87"/>
            <p:cNvSpPr/>
            <p:nvPr/>
          </p:nvSpPr>
          <p:spPr>
            <a:xfrm>
              <a:off x="3144926" y="1797697"/>
              <a:ext cx="7620" cy="5080"/>
            </a:xfrm>
            <a:custGeom>
              <a:avLst/>
              <a:gdLst/>
              <a:ahLst/>
              <a:cxnLst/>
              <a:rect l="l" t="t" r="r" b="b"/>
              <a:pathLst>
                <a:path w="7619" h="5080">
                  <a:moveTo>
                    <a:pt x="7480" y="0"/>
                  </a:moveTo>
                  <a:lnTo>
                    <a:pt x="0" y="0"/>
                  </a:lnTo>
                  <a:lnTo>
                    <a:pt x="520" y="1536"/>
                  </a:lnTo>
                  <a:lnTo>
                    <a:pt x="863" y="3162"/>
                  </a:lnTo>
                  <a:lnTo>
                    <a:pt x="1015" y="4838"/>
                  </a:lnTo>
                  <a:lnTo>
                    <a:pt x="7480" y="4838"/>
                  </a:lnTo>
                  <a:lnTo>
                    <a:pt x="7480" y="0"/>
                  </a:lnTo>
                </a:path>
              </a:pathLst>
            </a:custGeom>
          </p:spPr>
          <p:txBody>
            <a:bodyPr wrap="square" lIns="0" tIns="0" rIns="0" bIns="0" rtlCol="0"/>
            <a:lstStyle/>
            <a:p>
              <a:endParaRPr/>
            </a:p>
          </p:txBody>
        </p:sp>
        <p:sp>
          <p:nvSpPr>
            <p:cNvPr id="782" name="bk object 88"/>
            <p:cNvSpPr/>
            <p:nvPr/>
          </p:nvSpPr>
          <p:spPr>
            <a:xfrm>
              <a:off x="3146018" y="1806524"/>
              <a:ext cx="6388" cy="4838"/>
            </a:xfrm>
            <a:prstGeom prst="rect">
              <a:avLst/>
            </a:prstGeom>
            <a:blipFill>
              <a:blip r:embed="rId15" cstate="print"/>
              <a:stretch>
                <a:fillRect/>
              </a:stretch>
            </a:blipFill>
          </p:spPr>
          <p:txBody>
            <a:bodyPr wrap="square" lIns="0" tIns="0" rIns="0" bIns="0" rtlCol="0"/>
            <a:lstStyle/>
            <a:p>
              <a:endParaRPr/>
            </a:p>
          </p:txBody>
        </p:sp>
        <p:sp>
          <p:nvSpPr>
            <p:cNvPr id="783" name="bk object 89"/>
            <p:cNvSpPr/>
            <p:nvPr/>
          </p:nvSpPr>
          <p:spPr>
            <a:xfrm>
              <a:off x="3146018" y="1815376"/>
              <a:ext cx="6388" cy="4813"/>
            </a:xfrm>
            <a:prstGeom prst="rect">
              <a:avLst/>
            </a:prstGeom>
            <a:blipFill>
              <a:blip r:embed="rId15" cstate="print"/>
              <a:stretch>
                <a:fillRect/>
              </a:stretch>
            </a:blipFill>
          </p:spPr>
          <p:txBody>
            <a:bodyPr wrap="square" lIns="0" tIns="0" rIns="0" bIns="0" rtlCol="0"/>
            <a:lstStyle/>
            <a:p>
              <a:endParaRPr/>
            </a:p>
          </p:txBody>
        </p:sp>
        <p:sp>
          <p:nvSpPr>
            <p:cNvPr id="784" name="bk object 90"/>
            <p:cNvSpPr/>
            <p:nvPr/>
          </p:nvSpPr>
          <p:spPr>
            <a:xfrm>
              <a:off x="3146018" y="1824190"/>
              <a:ext cx="6388" cy="4838"/>
            </a:xfrm>
            <a:prstGeom prst="rect">
              <a:avLst/>
            </a:prstGeom>
            <a:blipFill>
              <a:blip r:embed="rId15" cstate="print"/>
              <a:stretch>
                <a:fillRect/>
              </a:stretch>
            </a:blipFill>
          </p:spPr>
          <p:txBody>
            <a:bodyPr wrap="square" lIns="0" tIns="0" rIns="0" bIns="0" rtlCol="0"/>
            <a:lstStyle/>
            <a:p>
              <a:endParaRPr/>
            </a:p>
          </p:txBody>
        </p:sp>
        <p:sp>
          <p:nvSpPr>
            <p:cNvPr id="785" name="bk object 91"/>
            <p:cNvSpPr/>
            <p:nvPr/>
          </p:nvSpPr>
          <p:spPr>
            <a:xfrm>
              <a:off x="3146018" y="1833029"/>
              <a:ext cx="6388" cy="4825"/>
            </a:xfrm>
            <a:prstGeom prst="rect">
              <a:avLst/>
            </a:prstGeom>
            <a:blipFill>
              <a:blip r:embed="rId15" cstate="print"/>
              <a:stretch>
                <a:fillRect/>
              </a:stretch>
            </a:blipFill>
          </p:spPr>
          <p:txBody>
            <a:bodyPr wrap="square" lIns="0" tIns="0" rIns="0" bIns="0" rtlCol="0"/>
            <a:lstStyle/>
            <a:p>
              <a:endParaRPr/>
            </a:p>
          </p:txBody>
        </p:sp>
        <p:sp>
          <p:nvSpPr>
            <p:cNvPr id="786" name="bk object 92"/>
            <p:cNvSpPr/>
            <p:nvPr/>
          </p:nvSpPr>
          <p:spPr>
            <a:xfrm>
              <a:off x="3146018" y="1841830"/>
              <a:ext cx="6985" cy="5080"/>
            </a:xfrm>
            <a:custGeom>
              <a:avLst/>
              <a:gdLst/>
              <a:ahLst/>
              <a:cxnLst/>
              <a:rect l="l" t="t" r="r" b="b"/>
              <a:pathLst>
                <a:path w="6985" h="5080">
                  <a:moveTo>
                    <a:pt x="6388" y="4851"/>
                  </a:moveTo>
                  <a:lnTo>
                    <a:pt x="0" y="4851"/>
                  </a:lnTo>
                  <a:lnTo>
                    <a:pt x="0" y="0"/>
                  </a:lnTo>
                  <a:lnTo>
                    <a:pt x="6388" y="0"/>
                  </a:lnTo>
                  <a:lnTo>
                    <a:pt x="6388" y="4851"/>
                  </a:lnTo>
                </a:path>
              </a:pathLst>
            </a:custGeom>
          </p:spPr>
          <p:txBody>
            <a:bodyPr wrap="square" lIns="0" tIns="0" rIns="0" bIns="0" rtlCol="0"/>
            <a:lstStyle/>
            <a:p>
              <a:endParaRPr/>
            </a:p>
          </p:txBody>
        </p:sp>
        <p:sp>
          <p:nvSpPr>
            <p:cNvPr id="787" name="bk object 93"/>
            <p:cNvSpPr/>
            <p:nvPr/>
          </p:nvSpPr>
          <p:spPr>
            <a:xfrm>
              <a:off x="3146018" y="1850669"/>
              <a:ext cx="6388" cy="4851"/>
            </a:xfrm>
            <a:prstGeom prst="rect">
              <a:avLst/>
            </a:prstGeom>
            <a:blipFill>
              <a:blip r:embed="rId15" cstate="print"/>
              <a:stretch>
                <a:fillRect/>
              </a:stretch>
            </a:blipFill>
          </p:spPr>
          <p:txBody>
            <a:bodyPr wrap="square" lIns="0" tIns="0" rIns="0" bIns="0" rtlCol="0"/>
            <a:lstStyle/>
            <a:p>
              <a:endParaRPr/>
            </a:p>
          </p:txBody>
        </p:sp>
        <p:sp>
          <p:nvSpPr>
            <p:cNvPr id="788" name="bk object 94"/>
            <p:cNvSpPr/>
            <p:nvPr/>
          </p:nvSpPr>
          <p:spPr>
            <a:xfrm>
              <a:off x="3146018" y="1859508"/>
              <a:ext cx="6388" cy="4838"/>
            </a:xfrm>
            <a:prstGeom prst="rect">
              <a:avLst/>
            </a:prstGeom>
            <a:blipFill>
              <a:blip r:embed="rId15" cstate="print"/>
              <a:stretch>
                <a:fillRect/>
              </a:stretch>
            </a:blipFill>
          </p:spPr>
          <p:txBody>
            <a:bodyPr wrap="square" lIns="0" tIns="0" rIns="0" bIns="0" rtlCol="0"/>
            <a:lstStyle/>
            <a:p>
              <a:endParaRPr/>
            </a:p>
          </p:txBody>
        </p:sp>
        <p:sp>
          <p:nvSpPr>
            <p:cNvPr id="789" name="bk object 95"/>
            <p:cNvSpPr/>
            <p:nvPr/>
          </p:nvSpPr>
          <p:spPr>
            <a:xfrm>
              <a:off x="3146018" y="1868322"/>
              <a:ext cx="6388" cy="4825"/>
            </a:xfrm>
            <a:prstGeom prst="rect">
              <a:avLst/>
            </a:prstGeom>
            <a:blipFill>
              <a:blip r:embed="rId15" cstate="print"/>
              <a:stretch>
                <a:fillRect/>
              </a:stretch>
            </a:blipFill>
          </p:spPr>
          <p:txBody>
            <a:bodyPr wrap="square" lIns="0" tIns="0" rIns="0" bIns="0" rtlCol="0"/>
            <a:lstStyle/>
            <a:p>
              <a:endParaRPr/>
            </a:p>
          </p:txBody>
        </p:sp>
        <p:sp>
          <p:nvSpPr>
            <p:cNvPr id="790" name="bk object 96"/>
            <p:cNvSpPr/>
            <p:nvPr/>
          </p:nvSpPr>
          <p:spPr>
            <a:xfrm>
              <a:off x="3146018" y="1877174"/>
              <a:ext cx="6388" cy="4838"/>
            </a:xfrm>
            <a:prstGeom prst="rect">
              <a:avLst/>
            </a:prstGeom>
            <a:blipFill>
              <a:blip r:embed="rId15" cstate="print"/>
              <a:stretch>
                <a:fillRect/>
              </a:stretch>
            </a:blipFill>
          </p:spPr>
          <p:txBody>
            <a:bodyPr wrap="square" lIns="0" tIns="0" rIns="0" bIns="0" rtlCol="0"/>
            <a:lstStyle/>
            <a:p>
              <a:endParaRPr/>
            </a:p>
          </p:txBody>
        </p:sp>
        <p:sp>
          <p:nvSpPr>
            <p:cNvPr id="791" name="bk object 97"/>
            <p:cNvSpPr/>
            <p:nvPr/>
          </p:nvSpPr>
          <p:spPr>
            <a:xfrm>
              <a:off x="3146018" y="1885988"/>
              <a:ext cx="6985" cy="5080"/>
            </a:xfrm>
            <a:custGeom>
              <a:avLst/>
              <a:gdLst/>
              <a:ahLst/>
              <a:cxnLst/>
              <a:rect l="l" t="t" r="r" b="b"/>
              <a:pathLst>
                <a:path w="6985" h="5080">
                  <a:moveTo>
                    <a:pt x="6388" y="4876"/>
                  </a:moveTo>
                  <a:lnTo>
                    <a:pt x="0" y="4876"/>
                  </a:lnTo>
                  <a:lnTo>
                    <a:pt x="0" y="0"/>
                  </a:lnTo>
                  <a:lnTo>
                    <a:pt x="6388" y="0"/>
                  </a:lnTo>
                  <a:lnTo>
                    <a:pt x="6388" y="4876"/>
                  </a:lnTo>
                </a:path>
              </a:pathLst>
            </a:custGeom>
          </p:spPr>
          <p:txBody>
            <a:bodyPr wrap="square" lIns="0" tIns="0" rIns="0" bIns="0" rtlCol="0"/>
            <a:lstStyle/>
            <a:p>
              <a:endParaRPr/>
            </a:p>
          </p:txBody>
        </p:sp>
        <p:sp>
          <p:nvSpPr>
            <p:cNvPr id="792" name="bk object 98"/>
            <p:cNvSpPr/>
            <p:nvPr/>
          </p:nvSpPr>
          <p:spPr>
            <a:xfrm>
              <a:off x="3146018" y="1894801"/>
              <a:ext cx="6388" cy="4851"/>
            </a:xfrm>
            <a:prstGeom prst="rect">
              <a:avLst/>
            </a:prstGeom>
            <a:blipFill>
              <a:blip r:embed="rId15" cstate="print"/>
              <a:stretch>
                <a:fillRect/>
              </a:stretch>
            </a:blipFill>
          </p:spPr>
          <p:txBody>
            <a:bodyPr wrap="square" lIns="0" tIns="0" rIns="0" bIns="0" rtlCol="0"/>
            <a:lstStyle/>
            <a:p>
              <a:endParaRPr/>
            </a:p>
          </p:txBody>
        </p:sp>
        <p:sp>
          <p:nvSpPr>
            <p:cNvPr id="793" name="bk object 99"/>
            <p:cNvSpPr/>
            <p:nvPr/>
          </p:nvSpPr>
          <p:spPr>
            <a:xfrm>
              <a:off x="3146018" y="1903666"/>
              <a:ext cx="6388" cy="4825"/>
            </a:xfrm>
            <a:prstGeom prst="rect">
              <a:avLst/>
            </a:prstGeom>
            <a:blipFill>
              <a:blip r:embed="rId15" cstate="print"/>
              <a:stretch>
                <a:fillRect/>
              </a:stretch>
            </a:blipFill>
          </p:spPr>
          <p:txBody>
            <a:bodyPr wrap="square" lIns="0" tIns="0" rIns="0" bIns="0" rtlCol="0"/>
            <a:lstStyle/>
            <a:p>
              <a:endParaRPr/>
            </a:p>
          </p:txBody>
        </p:sp>
        <p:sp>
          <p:nvSpPr>
            <p:cNvPr id="794" name="bk object 100"/>
            <p:cNvSpPr/>
            <p:nvPr/>
          </p:nvSpPr>
          <p:spPr>
            <a:xfrm>
              <a:off x="3146018" y="1912467"/>
              <a:ext cx="6388" cy="4864"/>
            </a:xfrm>
            <a:prstGeom prst="rect">
              <a:avLst/>
            </a:prstGeom>
            <a:blipFill>
              <a:blip r:embed="rId15" cstate="print"/>
              <a:stretch>
                <a:fillRect/>
              </a:stretch>
            </a:blipFill>
          </p:spPr>
          <p:txBody>
            <a:bodyPr wrap="square" lIns="0" tIns="0" rIns="0" bIns="0" rtlCol="0"/>
            <a:lstStyle/>
            <a:p>
              <a:endParaRPr/>
            </a:p>
          </p:txBody>
        </p:sp>
        <p:sp>
          <p:nvSpPr>
            <p:cNvPr id="795" name="bk object 101"/>
            <p:cNvSpPr/>
            <p:nvPr/>
          </p:nvSpPr>
          <p:spPr>
            <a:xfrm>
              <a:off x="3145942" y="1921294"/>
              <a:ext cx="6464" cy="4864"/>
            </a:xfrm>
            <a:prstGeom prst="rect">
              <a:avLst/>
            </a:prstGeom>
            <a:blipFill>
              <a:blip r:embed="rId15" cstate="print"/>
              <a:stretch>
                <a:fillRect/>
              </a:stretch>
            </a:blipFill>
          </p:spPr>
          <p:txBody>
            <a:bodyPr wrap="square" lIns="0" tIns="0" rIns="0" bIns="0" rtlCol="0"/>
            <a:lstStyle/>
            <a:p>
              <a:endParaRPr/>
            </a:p>
          </p:txBody>
        </p:sp>
        <p:sp>
          <p:nvSpPr>
            <p:cNvPr id="796" name="bk object 102"/>
            <p:cNvSpPr/>
            <p:nvPr/>
          </p:nvSpPr>
          <p:spPr>
            <a:xfrm>
              <a:off x="3143097" y="1930146"/>
              <a:ext cx="9525" cy="5080"/>
            </a:xfrm>
            <a:custGeom>
              <a:avLst/>
              <a:gdLst/>
              <a:ahLst/>
              <a:cxnLst/>
              <a:rect l="l" t="t" r="r" b="b"/>
              <a:pathLst>
                <a:path w="9525" h="5080">
                  <a:moveTo>
                    <a:pt x="9309" y="0"/>
                  </a:moveTo>
                  <a:lnTo>
                    <a:pt x="2082" y="0"/>
                  </a:lnTo>
                  <a:lnTo>
                    <a:pt x="1587" y="1714"/>
                  </a:lnTo>
                  <a:lnTo>
                    <a:pt x="888" y="3327"/>
                  </a:lnTo>
                  <a:lnTo>
                    <a:pt x="0" y="4826"/>
                  </a:lnTo>
                  <a:lnTo>
                    <a:pt x="9309" y="4826"/>
                  </a:lnTo>
                  <a:lnTo>
                    <a:pt x="9309" y="0"/>
                  </a:lnTo>
                </a:path>
              </a:pathLst>
            </a:custGeom>
          </p:spPr>
          <p:txBody>
            <a:bodyPr wrap="square" lIns="0" tIns="0" rIns="0" bIns="0" rtlCol="0"/>
            <a:lstStyle/>
            <a:p>
              <a:endParaRPr/>
            </a:p>
          </p:txBody>
        </p:sp>
        <p:sp>
          <p:nvSpPr>
            <p:cNvPr id="797" name="bk object 103"/>
            <p:cNvSpPr/>
            <p:nvPr/>
          </p:nvSpPr>
          <p:spPr>
            <a:xfrm>
              <a:off x="3085452" y="1783346"/>
              <a:ext cx="60566" cy="165976"/>
            </a:xfrm>
            <a:prstGeom prst="rect">
              <a:avLst/>
            </a:prstGeom>
            <a:blipFill>
              <a:blip r:embed="rId18" cstate="print"/>
              <a:stretch>
                <a:fillRect/>
              </a:stretch>
            </a:blipFill>
          </p:spPr>
          <p:txBody>
            <a:bodyPr wrap="square" lIns="0" tIns="0" rIns="0" bIns="0" rtlCol="0"/>
            <a:lstStyle/>
            <a:p>
              <a:endParaRPr/>
            </a:p>
          </p:txBody>
        </p:sp>
        <p:sp>
          <p:nvSpPr>
            <p:cNvPr id="798" name="bk object 104"/>
            <p:cNvSpPr/>
            <p:nvPr/>
          </p:nvSpPr>
          <p:spPr>
            <a:xfrm>
              <a:off x="1789531" y="1439214"/>
              <a:ext cx="1295920" cy="1492300"/>
            </a:xfrm>
            <a:prstGeom prst="rect">
              <a:avLst/>
            </a:prstGeom>
            <a:blipFill>
              <a:blip r:embed="rId19" cstate="print"/>
              <a:stretch>
                <a:fillRect/>
              </a:stretch>
            </a:blipFill>
          </p:spPr>
          <p:txBody>
            <a:bodyPr wrap="square" lIns="0" tIns="0" rIns="0" bIns="0" rtlCol="0"/>
            <a:lstStyle/>
            <a:p>
              <a:endParaRPr/>
            </a:p>
          </p:txBody>
        </p:sp>
        <p:sp>
          <p:nvSpPr>
            <p:cNvPr id="799" name="bk object 105"/>
            <p:cNvSpPr/>
            <p:nvPr/>
          </p:nvSpPr>
          <p:spPr>
            <a:xfrm>
              <a:off x="1823859" y="1476616"/>
              <a:ext cx="1227251" cy="1417497"/>
            </a:xfrm>
            <a:prstGeom prst="rect">
              <a:avLst/>
            </a:prstGeom>
            <a:blipFill>
              <a:blip r:embed="rId20" cstate="print"/>
              <a:stretch>
                <a:fillRect/>
              </a:stretch>
            </a:blipFill>
          </p:spPr>
          <p:txBody>
            <a:bodyPr wrap="square" lIns="0" tIns="0" rIns="0" bIns="0" rtlCol="0"/>
            <a:lstStyle/>
            <a:p>
              <a:endParaRPr/>
            </a:p>
          </p:txBody>
        </p:sp>
        <p:sp>
          <p:nvSpPr>
            <p:cNvPr id="800" name="bk object 106"/>
            <p:cNvSpPr/>
            <p:nvPr/>
          </p:nvSpPr>
          <p:spPr>
            <a:xfrm>
              <a:off x="1819681" y="1472425"/>
              <a:ext cx="1235710" cy="1426210"/>
            </a:xfrm>
            <a:custGeom>
              <a:avLst/>
              <a:gdLst/>
              <a:ahLst/>
              <a:cxnLst/>
              <a:rect l="l" t="t" r="r" b="b"/>
              <a:pathLst>
                <a:path w="1235710" h="1426210">
                  <a:moveTo>
                    <a:pt x="1033602" y="0"/>
                  </a:moveTo>
                  <a:lnTo>
                    <a:pt x="202018" y="0"/>
                  </a:lnTo>
                  <a:lnTo>
                    <a:pt x="185472" y="668"/>
                  </a:lnTo>
                  <a:lnTo>
                    <a:pt x="138229" y="10278"/>
                  </a:lnTo>
                  <a:lnTo>
                    <a:pt x="95678" y="30199"/>
                  </a:lnTo>
                  <a:lnTo>
                    <a:pt x="59232" y="59020"/>
                  </a:lnTo>
                  <a:lnTo>
                    <a:pt x="30307" y="95331"/>
                  </a:lnTo>
                  <a:lnTo>
                    <a:pt x="10315" y="137724"/>
                  </a:lnTo>
                  <a:lnTo>
                    <a:pt x="670" y="184787"/>
                  </a:lnTo>
                  <a:lnTo>
                    <a:pt x="0" y="201269"/>
                  </a:lnTo>
                  <a:lnTo>
                    <a:pt x="0" y="1224610"/>
                  </a:lnTo>
                  <a:lnTo>
                    <a:pt x="5880" y="1272921"/>
                  </a:lnTo>
                  <a:lnTo>
                    <a:pt x="22580" y="1317028"/>
                  </a:lnTo>
                  <a:lnTo>
                    <a:pt x="48685" y="1355523"/>
                  </a:lnTo>
                  <a:lnTo>
                    <a:pt x="82781" y="1386996"/>
                  </a:lnTo>
                  <a:lnTo>
                    <a:pt x="123454" y="1410038"/>
                  </a:lnTo>
                  <a:lnTo>
                    <a:pt x="169291" y="1423240"/>
                  </a:lnTo>
                  <a:lnTo>
                    <a:pt x="202018" y="1425879"/>
                  </a:lnTo>
                  <a:lnTo>
                    <a:pt x="1033602" y="1425879"/>
                  </a:lnTo>
                  <a:lnTo>
                    <a:pt x="1050146" y="1425211"/>
                  </a:lnTo>
                  <a:lnTo>
                    <a:pt x="1066326" y="1423240"/>
                  </a:lnTo>
                  <a:lnTo>
                    <a:pt x="1082091" y="1420020"/>
                  </a:lnTo>
                  <a:lnTo>
                    <a:pt x="1090824" y="1417497"/>
                  </a:lnTo>
                  <a:lnTo>
                    <a:pt x="202018" y="1417497"/>
                  </a:lnTo>
                  <a:lnTo>
                    <a:pt x="186137" y="1416858"/>
                  </a:lnTo>
                  <a:lnTo>
                    <a:pt x="140813" y="1407666"/>
                  </a:lnTo>
                  <a:lnTo>
                    <a:pt x="100017" y="1388604"/>
                  </a:lnTo>
                  <a:lnTo>
                    <a:pt x="65095" y="1361011"/>
                  </a:lnTo>
                  <a:lnTo>
                    <a:pt x="37392" y="1326225"/>
                  </a:lnTo>
                  <a:lnTo>
                    <a:pt x="18253" y="1285586"/>
                  </a:lnTo>
                  <a:lnTo>
                    <a:pt x="9023" y="1240433"/>
                  </a:lnTo>
                  <a:lnTo>
                    <a:pt x="8381" y="1224610"/>
                  </a:lnTo>
                  <a:lnTo>
                    <a:pt x="8381" y="201269"/>
                  </a:lnTo>
                  <a:lnTo>
                    <a:pt x="14009" y="154909"/>
                  </a:lnTo>
                  <a:lnTo>
                    <a:pt x="29994" y="112618"/>
                  </a:lnTo>
                  <a:lnTo>
                    <a:pt x="54992" y="75735"/>
                  </a:lnTo>
                  <a:lnTo>
                    <a:pt x="87657" y="45599"/>
                  </a:lnTo>
                  <a:lnTo>
                    <a:pt x="126644" y="23547"/>
                  </a:lnTo>
                  <a:lnTo>
                    <a:pt x="170609" y="10918"/>
                  </a:lnTo>
                  <a:lnTo>
                    <a:pt x="202018" y="8394"/>
                  </a:lnTo>
                  <a:lnTo>
                    <a:pt x="1090864" y="8394"/>
                  </a:lnTo>
                  <a:lnTo>
                    <a:pt x="1082091" y="5860"/>
                  </a:lnTo>
                  <a:lnTo>
                    <a:pt x="1066326" y="2639"/>
                  </a:lnTo>
                  <a:lnTo>
                    <a:pt x="1050146" y="668"/>
                  </a:lnTo>
                  <a:lnTo>
                    <a:pt x="1033602" y="0"/>
                  </a:lnTo>
                  <a:close/>
                </a:path>
                <a:path w="1235710" h="1426210">
                  <a:moveTo>
                    <a:pt x="1090864" y="8394"/>
                  </a:moveTo>
                  <a:lnTo>
                    <a:pt x="1033602" y="8394"/>
                  </a:lnTo>
                  <a:lnTo>
                    <a:pt x="1049483" y="9033"/>
                  </a:lnTo>
                  <a:lnTo>
                    <a:pt x="1065012" y="10918"/>
                  </a:lnTo>
                  <a:lnTo>
                    <a:pt x="1108976" y="23547"/>
                  </a:lnTo>
                  <a:lnTo>
                    <a:pt x="1147963" y="45599"/>
                  </a:lnTo>
                  <a:lnTo>
                    <a:pt x="1180628" y="75735"/>
                  </a:lnTo>
                  <a:lnTo>
                    <a:pt x="1205626" y="112618"/>
                  </a:lnTo>
                  <a:lnTo>
                    <a:pt x="1221611" y="154909"/>
                  </a:lnTo>
                  <a:lnTo>
                    <a:pt x="1227239" y="201269"/>
                  </a:lnTo>
                  <a:lnTo>
                    <a:pt x="1227239" y="1224610"/>
                  </a:lnTo>
                  <a:lnTo>
                    <a:pt x="1221611" y="1270971"/>
                  </a:lnTo>
                  <a:lnTo>
                    <a:pt x="1205626" y="1313263"/>
                  </a:lnTo>
                  <a:lnTo>
                    <a:pt x="1180628" y="1350149"/>
                  </a:lnTo>
                  <a:lnTo>
                    <a:pt x="1147963" y="1380288"/>
                  </a:lnTo>
                  <a:lnTo>
                    <a:pt x="1108976" y="1402343"/>
                  </a:lnTo>
                  <a:lnTo>
                    <a:pt x="1065012" y="1414973"/>
                  </a:lnTo>
                  <a:lnTo>
                    <a:pt x="1033602" y="1417497"/>
                  </a:lnTo>
                  <a:lnTo>
                    <a:pt x="1090824" y="1417497"/>
                  </a:lnTo>
                  <a:lnTo>
                    <a:pt x="1126362" y="1403381"/>
                  </a:lnTo>
                  <a:lnTo>
                    <a:pt x="1165000" y="1377372"/>
                  </a:lnTo>
                  <a:lnTo>
                    <a:pt x="1196591" y="1343402"/>
                  </a:lnTo>
                  <a:lnTo>
                    <a:pt x="1219720" y="1302880"/>
                  </a:lnTo>
                  <a:lnTo>
                    <a:pt x="1232972" y="1257215"/>
                  </a:lnTo>
                  <a:lnTo>
                    <a:pt x="1235621" y="1224610"/>
                  </a:lnTo>
                  <a:lnTo>
                    <a:pt x="1235621" y="201269"/>
                  </a:lnTo>
                  <a:lnTo>
                    <a:pt x="1229739" y="152962"/>
                  </a:lnTo>
                  <a:lnTo>
                    <a:pt x="1213038" y="108856"/>
                  </a:lnTo>
                  <a:lnTo>
                    <a:pt x="1186931" y="70361"/>
                  </a:lnTo>
                  <a:lnTo>
                    <a:pt x="1152834" y="38886"/>
                  </a:lnTo>
                  <a:lnTo>
                    <a:pt x="1112161" y="15842"/>
                  </a:lnTo>
                  <a:lnTo>
                    <a:pt x="1097386" y="10278"/>
                  </a:lnTo>
                  <a:lnTo>
                    <a:pt x="1090864" y="8394"/>
                  </a:lnTo>
                  <a:close/>
                </a:path>
              </a:pathLst>
            </a:custGeom>
            <a:solidFill>
              <a:srgbClr val="414142"/>
            </a:solidFill>
          </p:spPr>
          <p:txBody>
            <a:bodyPr wrap="square" lIns="0" tIns="0" rIns="0" bIns="0" rtlCol="0"/>
            <a:lstStyle/>
            <a:p>
              <a:endParaRPr/>
            </a:p>
          </p:txBody>
        </p:sp>
        <p:sp>
          <p:nvSpPr>
            <p:cNvPr id="801" name="bk object 107"/>
            <p:cNvSpPr/>
            <p:nvPr/>
          </p:nvSpPr>
          <p:spPr>
            <a:xfrm>
              <a:off x="1856625" y="1514868"/>
              <a:ext cx="1161745" cy="1340980"/>
            </a:xfrm>
            <a:prstGeom prst="rect">
              <a:avLst/>
            </a:prstGeom>
            <a:blipFill>
              <a:blip r:embed="rId21" cstate="print"/>
              <a:stretch>
                <a:fillRect/>
              </a:stretch>
            </a:blipFill>
          </p:spPr>
          <p:txBody>
            <a:bodyPr wrap="square" lIns="0" tIns="0" rIns="0" bIns="0" rtlCol="0"/>
            <a:lstStyle/>
            <a:p>
              <a:endParaRPr/>
            </a:p>
          </p:txBody>
        </p:sp>
        <p:sp>
          <p:nvSpPr>
            <p:cNvPr id="802" name="bk object 108"/>
            <p:cNvSpPr/>
            <p:nvPr/>
          </p:nvSpPr>
          <p:spPr>
            <a:xfrm>
              <a:off x="2228240" y="1264297"/>
              <a:ext cx="418515" cy="144068"/>
            </a:xfrm>
            <a:prstGeom prst="rect">
              <a:avLst/>
            </a:prstGeom>
            <a:blipFill>
              <a:blip r:embed="rId22" cstate="print"/>
              <a:stretch>
                <a:fillRect/>
              </a:stretch>
            </a:blipFill>
          </p:spPr>
          <p:txBody>
            <a:bodyPr wrap="square" lIns="0" tIns="0" rIns="0" bIns="0" rtlCol="0"/>
            <a:lstStyle/>
            <a:p>
              <a:endParaRPr/>
            </a:p>
          </p:txBody>
        </p:sp>
        <p:sp>
          <p:nvSpPr>
            <p:cNvPr id="803" name="bk object 109"/>
            <p:cNvSpPr/>
            <p:nvPr/>
          </p:nvSpPr>
          <p:spPr>
            <a:xfrm>
              <a:off x="2381567" y="1283436"/>
              <a:ext cx="235381" cy="105790"/>
            </a:xfrm>
            <a:prstGeom prst="rect">
              <a:avLst/>
            </a:prstGeom>
            <a:blipFill>
              <a:blip r:embed="rId23" cstate="print"/>
              <a:stretch>
                <a:fillRect/>
              </a:stretch>
            </a:blipFill>
          </p:spPr>
          <p:txBody>
            <a:bodyPr wrap="square" lIns="0" tIns="0" rIns="0" bIns="0" rtlCol="0"/>
            <a:lstStyle/>
            <a:p>
              <a:endParaRPr/>
            </a:p>
          </p:txBody>
        </p:sp>
        <p:sp>
          <p:nvSpPr>
            <p:cNvPr id="804" name="bk object 110"/>
            <p:cNvSpPr/>
            <p:nvPr/>
          </p:nvSpPr>
          <p:spPr>
            <a:xfrm>
              <a:off x="2256523" y="1294917"/>
              <a:ext cx="107950" cy="82550"/>
            </a:xfrm>
            <a:custGeom>
              <a:avLst/>
              <a:gdLst/>
              <a:ahLst/>
              <a:cxnLst/>
              <a:rect l="l" t="t" r="r" b="b"/>
              <a:pathLst>
                <a:path w="107950" h="82550">
                  <a:moveTo>
                    <a:pt x="101371" y="0"/>
                  </a:moveTo>
                  <a:lnTo>
                    <a:pt x="6096" y="0"/>
                  </a:lnTo>
                  <a:lnTo>
                    <a:pt x="0" y="6121"/>
                  </a:lnTo>
                  <a:lnTo>
                    <a:pt x="0" y="75971"/>
                  </a:lnTo>
                  <a:lnTo>
                    <a:pt x="6096" y="82118"/>
                  </a:lnTo>
                  <a:lnTo>
                    <a:pt x="101371" y="82118"/>
                  </a:lnTo>
                  <a:lnTo>
                    <a:pt x="107505" y="75971"/>
                  </a:lnTo>
                  <a:lnTo>
                    <a:pt x="107505" y="6121"/>
                  </a:lnTo>
                  <a:lnTo>
                    <a:pt x="101371" y="0"/>
                  </a:lnTo>
                  <a:close/>
                </a:path>
              </a:pathLst>
            </a:custGeom>
            <a:solidFill>
              <a:srgbClr val="231F20"/>
            </a:solidFill>
          </p:spPr>
          <p:txBody>
            <a:bodyPr wrap="square" lIns="0" tIns="0" rIns="0" bIns="0" rtlCol="0"/>
            <a:lstStyle/>
            <a:p>
              <a:endParaRPr/>
            </a:p>
          </p:txBody>
        </p:sp>
        <p:sp>
          <p:nvSpPr>
            <p:cNvPr id="805" name="bk object 111"/>
            <p:cNvSpPr/>
            <p:nvPr/>
          </p:nvSpPr>
          <p:spPr>
            <a:xfrm>
              <a:off x="2272334" y="1298724"/>
              <a:ext cx="76835" cy="76200"/>
            </a:xfrm>
            <a:custGeom>
              <a:avLst/>
              <a:gdLst/>
              <a:ahLst/>
              <a:cxnLst/>
              <a:rect l="l" t="t" r="r" b="b"/>
              <a:pathLst>
                <a:path w="76835" h="76200">
                  <a:moveTo>
                    <a:pt x="26867" y="0"/>
                  </a:moveTo>
                  <a:lnTo>
                    <a:pt x="15788" y="5790"/>
                  </a:lnTo>
                  <a:lnTo>
                    <a:pt x="7124" y="15508"/>
                  </a:lnTo>
                  <a:lnTo>
                    <a:pt x="1615" y="28906"/>
                  </a:lnTo>
                  <a:lnTo>
                    <a:pt x="0" y="45732"/>
                  </a:lnTo>
                  <a:lnTo>
                    <a:pt x="5151" y="57825"/>
                  </a:lnTo>
                  <a:lnTo>
                    <a:pt x="14344" y="67431"/>
                  </a:lnTo>
                  <a:lnTo>
                    <a:pt x="27069" y="73724"/>
                  </a:lnTo>
                  <a:lnTo>
                    <a:pt x="42815" y="75874"/>
                  </a:lnTo>
                  <a:lnTo>
                    <a:pt x="56225" y="71615"/>
                  </a:lnTo>
                  <a:lnTo>
                    <a:pt x="67015" y="63099"/>
                  </a:lnTo>
                  <a:lnTo>
                    <a:pt x="74207" y="51312"/>
                  </a:lnTo>
                  <a:lnTo>
                    <a:pt x="76822" y="37239"/>
                  </a:lnTo>
                  <a:lnTo>
                    <a:pt x="76813" y="36407"/>
                  </a:lnTo>
                  <a:lnTo>
                    <a:pt x="44363" y="1135"/>
                  </a:lnTo>
                  <a:lnTo>
                    <a:pt x="26867" y="0"/>
                  </a:lnTo>
                  <a:close/>
                </a:path>
              </a:pathLst>
            </a:custGeom>
            <a:solidFill>
              <a:srgbClr val="58595B"/>
            </a:solidFill>
          </p:spPr>
          <p:txBody>
            <a:bodyPr wrap="square" lIns="0" tIns="0" rIns="0" bIns="0" rtlCol="0"/>
            <a:lstStyle/>
            <a:p>
              <a:endParaRPr/>
            </a:p>
          </p:txBody>
        </p:sp>
        <p:sp>
          <p:nvSpPr>
            <p:cNvPr id="806" name="bk object 112"/>
            <p:cNvSpPr/>
            <p:nvPr/>
          </p:nvSpPr>
          <p:spPr>
            <a:xfrm>
              <a:off x="2287357" y="1311499"/>
              <a:ext cx="48249" cy="50448"/>
            </a:xfrm>
            <a:prstGeom prst="rect">
              <a:avLst/>
            </a:prstGeom>
            <a:blipFill>
              <a:blip r:embed="rId24" cstate="print"/>
              <a:stretch>
                <a:fillRect/>
              </a:stretch>
            </a:blipFill>
          </p:spPr>
          <p:txBody>
            <a:bodyPr wrap="square" lIns="0" tIns="0" rIns="0" bIns="0" rtlCol="0"/>
            <a:lstStyle/>
            <a:p>
              <a:endParaRPr/>
            </a:p>
          </p:txBody>
        </p:sp>
        <p:sp>
          <p:nvSpPr>
            <p:cNvPr id="807" name="bk object 113"/>
            <p:cNvSpPr/>
            <p:nvPr/>
          </p:nvSpPr>
          <p:spPr>
            <a:xfrm>
              <a:off x="2292667" y="1313599"/>
              <a:ext cx="40297" cy="44627"/>
            </a:xfrm>
            <a:prstGeom prst="rect">
              <a:avLst/>
            </a:prstGeom>
            <a:blipFill>
              <a:blip r:embed="rId25" cstate="print"/>
              <a:stretch>
                <a:fillRect/>
              </a:stretch>
            </a:blipFill>
          </p:spPr>
          <p:txBody>
            <a:bodyPr wrap="square" lIns="0" tIns="0" rIns="0" bIns="0" rtlCol="0"/>
            <a:lstStyle/>
            <a:p>
              <a:endParaRPr/>
            </a:p>
          </p:txBody>
        </p:sp>
        <p:sp>
          <p:nvSpPr>
            <p:cNvPr id="808" name="bk object 114"/>
            <p:cNvSpPr/>
            <p:nvPr/>
          </p:nvSpPr>
          <p:spPr>
            <a:xfrm>
              <a:off x="2273697" y="1299375"/>
              <a:ext cx="73059" cy="73136"/>
            </a:xfrm>
            <a:prstGeom prst="rect">
              <a:avLst/>
            </a:prstGeom>
            <a:blipFill>
              <a:blip r:embed="rId26" cstate="print"/>
              <a:stretch>
                <a:fillRect/>
              </a:stretch>
            </a:blipFill>
          </p:spPr>
          <p:txBody>
            <a:bodyPr wrap="square" lIns="0" tIns="0" rIns="0" bIns="0" rtlCol="0"/>
            <a:lstStyle/>
            <a:p>
              <a:endParaRPr/>
            </a:p>
          </p:txBody>
        </p:sp>
        <p:sp>
          <p:nvSpPr>
            <p:cNvPr id="809" name="bk object 115"/>
            <p:cNvSpPr/>
            <p:nvPr/>
          </p:nvSpPr>
          <p:spPr>
            <a:xfrm>
              <a:off x="2277521" y="1300861"/>
              <a:ext cx="67262" cy="68942"/>
            </a:xfrm>
            <a:prstGeom prst="rect">
              <a:avLst/>
            </a:prstGeom>
            <a:blipFill>
              <a:blip r:embed="rId27" cstate="print"/>
              <a:stretch>
                <a:fillRect/>
              </a:stretch>
            </a:blipFill>
          </p:spPr>
          <p:txBody>
            <a:bodyPr wrap="square" lIns="0" tIns="0" rIns="0" bIns="0" rtlCol="0"/>
            <a:lstStyle/>
            <a:p>
              <a:endParaRPr/>
            </a:p>
          </p:txBody>
        </p:sp>
        <p:sp>
          <p:nvSpPr>
            <p:cNvPr id="810" name="bk object 116"/>
            <p:cNvSpPr/>
            <p:nvPr/>
          </p:nvSpPr>
          <p:spPr>
            <a:xfrm>
              <a:off x="2278865" y="1303223"/>
              <a:ext cx="62307" cy="65302"/>
            </a:xfrm>
            <a:prstGeom prst="rect">
              <a:avLst/>
            </a:prstGeom>
            <a:blipFill>
              <a:blip r:embed="rId28" cstate="print"/>
              <a:stretch>
                <a:fillRect/>
              </a:stretch>
            </a:blipFill>
          </p:spPr>
          <p:txBody>
            <a:bodyPr wrap="square" lIns="0" tIns="0" rIns="0" bIns="0" rtlCol="0"/>
            <a:lstStyle/>
            <a:p>
              <a:endParaRPr/>
            </a:p>
          </p:txBody>
        </p:sp>
        <p:sp>
          <p:nvSpPr>
            <p:cNvPr id="811" name="bk object 117"/>
            <p:cNvSpPr/>
            <p:nvPr/>
          </p:nvSpPr>
          <p:spPr>
            <a:xfrm>
              <a:off x="2279843" y="1304340"/>
              <a:ext cx="61329" cy="60756"/>
            </a:xfrm>
            <a:prstGeom prst="rect">
              <a:avLst/>
            </a:prstGeom>
            <a:blipFill>
              <a:blip r:embed="rId29" cstate="print"/>
              <a:stretch>
                <a:fillRect/>
              </a:stretch>
            </a:blipFill>
          </p:spPr>
          <p:txBody>
            <a:bodyPr wrap="square" lIns="0" tIns="0" rIns="0" bIns="0" rtlCol="0"/>
            <a:lstStyle/>
            <a:p>
              <a:endParaRPr/>
            </a:p>
          </p:txBody>
        </p:sp>
        <p:sp>
          <p:nvSpPr>
            <p:cNvPr id="812" name="bk object 118"/>
            <p:cNvSpPr/>
            <p:nvPr/>
          </p:nvSpPr>
          <p:spPr>
            <a:xfrm>
              <a:off x="2280835" y="1305737"/>
              <a:ext cx="57280" cy="58338"/>
            </a:xfrm>
            <a:prstGeom prst="rect">
              <a:avLst/>
            </a:prstGeom>
            <a:blipFill>
              <a:blip r:embed="rId30" cstate="print"/>
              <a:stretch>
                <a:fillRect/>
              </a:stretch>
            </a:blipFill>
          </p:spPr>
          <p:txBody>
            <a:bodyPr wrap="square" lIns="0" tIns="0" rIns="0" bIns="0" rtlCol="0"/>
            <a:lstStyle/>
            <a:p>
              <a:endParaRPr/>
            </a:p>
          </p:txBody>
        </p:sp>
        <p:sp>
          <p:nvSpPr>
            <p:cNvPr id="813" name="bk object 119"/>
            <p:cNvSpPr/>
            <p:nvPr/>
          </p:nvSpPr>
          <p:spPr>
            <a:xfrm>
              <a:off x="1924875" y="1665935"/>
              <a:ext cx="1029335" cy="1029335"/>
            </a:xfrm>
            <a:custGeom>
              <a:avLst/>
              <a:gdLst/>
              <a:ahLst/>
              <a:cxnLst/>
              <a:rect l="l" t="t" r="r" b="b"/>
              <a:pathLst>
                <a:path w="1029335" h="1029335">
                  <a:moveTo>
                    <a:pt x="514388" y="0"/>
                  </a:moveTo>
                  <a:lnTo>
                    <a:pt x="472198" y="1705"/>
                  </a:lnTo>
                  <a:lnTo>
                    <a:pt x="430949" y="6732"/>
                  </a:lnTo>
                  <a:lnTo>
                    <a:pt x="390771" y="14948"/>
                  </a:lnTo>
                  <a:lnTo>
                    <a:pt x="351797" y="26222"/>
                  </a:lnTo>
                  <a:lnTo>
                    <a:pt x="314160" y="40421"/>
                  </a:lnTo>
                  <a:lnTo>
                    <a:pt x="277992" y="57413"/>
                  </a:lnTo>
                  <a:lnTo>
                    <a:pt x="243425" y="77065"/>
                  </a:lnTo>
                  <a:lnTo>
                    <a:pt x="210592" y="99244"/>
                  </a:lnTo>
                  <a:lnTo>
                    <a:pt x="179625" y="123820"/>
                  </a:lnTo>
                  <a:lnTo>
                    <a:pt x="150656" y="150658"/>
                  </a:lnTo>
                  <a:lnTo>
                    <a:pt x="123818" y="179627"/>
                  </a:lnTo>
                  <a:lnTo>
                    <a:pt x="99244" y="210595"/>
                  </a:lnTo>
                  <a:lnTo>
                    <a:pt x="77064" y="243429"/>
                  </a:lnTo>
                  <a:lnTo>
                    <a:pt x="57413" y="277996"/>
                  </a:lnTo>
                  <a:lnTo>
                    <a:pt x="40421" y="314166"/>
                  </a:lnTo>
                  <a:lnTo>
                    <a:pt x="26222" y="351804"/>
                  </a:lnTo>
                  <a:lnTo>
                    <a:pt x="14948" y="390779"/>
                  </a:lnTo>
                  <a:lnTo>
                    <a:pt x="6732" y="430958"/>
                  </a:lnTo>
                  <a:lnTo>
                    <a:pt x="1705" y="472209"/>
                  </a:lnTo>
                  <a:lnTo>
                    <a:pt x="0" y="514400"/>
                  </a:lnTo>
                  <a:lnTo>
                    <a:pt x="1705" y="556584"/>
                  </a:lnTo>
                  <a:lnTo>
                    <a:pt x="6732" y="597830"/>
                  </a:lnTo>
                  <a:lnTo>
                    <a:pt x="14948" y="638004"/>
                  </a:lnTo>
                  <a:lnTo>
                    <a:pt x="26222" y="676975"/>
                  </a:lnTo>
                  <a:lnTo>
                    <a:pt x="40421" y="714610"/>
                  </a:lnTo>
                  <a:lnTo>
                    <a:pt x="57413" y="750776"/>
                  </a:lnTo>
                  <a:lnTo>
                    <a:pt x="77064" y="785342"/>
                  </a:lnTo>
                  <a:lnTo>
                    <a:pt x="99244" y="818175"/>
                  </a:lnTo>
                  <a:lnTo>
                    <a:pt x="123818" y="849142"/>
                  </a:lnTo>
                  <a:lnTo>
                    <a:pt x="150656" y="878111"/>
                  </a:lnTo>
                  <a:lnTo>
                    <a:pt x="179625" y="904949"/>
                  </a:lnTo>
                  <a:lnTo>
                    <a:pt x="210592" y="929525"/>
                  </a:lnTo>
                  <a:lnTo>
                    <a:pt x="243425" y="951705"/>
                  </a:lnTo>
                  <a:lnTo>
                    <a:pt x="277992" y="971358"/>
                  </a:lnTo>
                  <a:lnTo>
                    <a:pt x="314160" y="988351"/>
                  </a:lnTo>
                  <a:lnTo>
                    <a:pt x="351797" y="1002551"/>
                  </a:lnTo>
                  <a:lnTo>
                    <a:pt x="390771" y="1013825"/>
                  </a:lnTo>
                  <a:lnTo>
                    <a:pt x="430949" y="1022043"/>
                  </a:lnTo>
                  <a:lnTo>
                    <a:pt x="472198" y="1027070"/>
                  </a:lnTo>
                  <a:lnTo>
                    <a:pt x="514388" y="1028776"/>
                  </a:lnTo>
                  <a:lnTo>
                    <a:pt x="556573" y="1027070"/>
                  </a:lnTo>
                  <a:lnTo>
                    <a:pt x="597820" y="1022043"/>
                  </a:lnTo>
                  <a:lnTo>
                    <a:pt x="637995" y="1013825"/>
                  </a:lnTo>
                  <a:lnTo>
                    <a:pt x="676967" y="1002551"/>
                  </a:lnTo>
                  <a:lnTo>
                    <a:pt x="714602" y="988351"/>
                  </a:lnTo>
                  <a:lnTo>
                    <a:pt x="750769" y="971358"/>
                  </a:lnTo>
                  <a:lnTo>
                    <a:pt x="785335" y="951705"/>
                  </a:lnTo>
                  <a:lnTo>
                    <a:pt x="818168" y="929525"/>
                  </a:lnTo>
                  <a:lnTo>
                    <a:pt x="849134" y="904949"/>
                  </a:lnTo>
                  <a:lnTo>
                    <a:pt x="878103" y="878111"/>
                  </a:lnTo>
                  <a:lnTo>
                    <a:pt x="904941" y="849142"/>
                  </a:lnTo>
                  <a:lnTo>
                    <a:pt x="929516" y="818175"/>
                  </a:lnTo>
                  <a:lnTo>
                    <a:pt x="951696" y="785342"/>
                  </a:lnTo>
                  <a:lnTo>
                    <a:pt x="971348" y="750776"/>
                  </a:lnTo>
                  <a:lnTo>
                    <a:pt x="988340" y="714610"/>
                  </a:lnTo>
                  <a:lnTo>
                    <a:pt x="1002539" y="676975"/>
                  </a:lnTo>
                  <a:lnTo>
                    <a:pt x="1013813" y="638004"/>
                  </a:lnTo>
                  <a:lnTo>
                    <a:pt x="1022030" y="597830"/>
                  </a:lnTo>
                  <a:lnTo>
                    <a:pt x="1027058" y="556584"/>
                  </a:lnTo>
                  <a:lnTo>
                    <a:pt x="1028763" y="514400"/>
                  </a:lnTo>
                  <a:lnTo>
                    <a:pt x="1027058" y="472209"/>
                  </a:lnTo>
                  <a:lnTo>
                    <a:pt x="1022030" y="430958"/>
                  </a:lnTo>
                  <a:lnTo>
                    <a:pt x="1013813" y="390779"/>
                  </a:lnTo>
                  <a:lnTo>
                    <a:pt x="1002539" y="351804"/>
                  </a:lnTo>
                  <a:lnTo>
                    <a:pt x="988340" y="314166"/>
                  </a:lnTo>
                  <a:lnTo>
                    <a:pt x="971348" y="277996"/>
                  </a:lnTo>
                  <a:lnTo>
                    <a:pt x="951696" y="243429"/>
                  </a:lnTo>
                  <a:lnTo>
                    <a:pt x="929516" y="210595"/>
                  </a:lnTo>
                  <a:lnTo>
                    <a:pt x="904941" y="179627"/>
                  </a:lnTo>
                  <a:lnTo>
                    <a:pt x="878103" y="150658"/>
                  </a:lnTo>
                  <a:lnTo>
                    <a:pt x="849134" y="123820"/>
                  </a:lnTo>
                  <a:lnTo>
                    <a:pt x="818168" y="99244"/>
                  </a:lnTo>
                  <a:lnTo>
                    <a:pt x="785335" y="77065"/>
                  </a:lnTo>
                  <a:lnTo>
                    <a:pt x="750769" y="57413"/>
                  </a:lnTo>
                  <a:lnTo>
                    <a:pt x="714602" y="40421"/>
                  </a:lnTo>
                  <a:lnTo>
                    <a:pt x="676967" y="26222"/>
                  </a:lnTo>
                  <a:lnTo>
                    <a:pt x="637995" y="14948"/>
                  </a:lnTo>
                  <a:lnTo>
                    <a:pt x="597820" y="6732"/>
                  </a:lnTo>
                  <a:lnTo>
                    <a:pt x="556573" y="1705"/>
                  </a:lnTo>
                  <a:lnTo>
                    <a:pt x="514388" y="0"/>
                  </a:lnTo>
                  <a:close/>
                </a:path>
              </a:pathLst>
            </a:custGeom>
            <a:solidFill>
              <a:srgbClr val="A7A9AC"/>
            </a:solidFill>
          </p:spPr>
          <p:txBody>
            <a:bodyPr wrap="square" lIns="0" tIns="0" rIns="0" bIns="0" rtlCol="0"/>
            <a:lstStyle/>
            <a:p>
              <a:endParaRPr/>
            </a:p>
          </p:txBody>
        </p:sp>
        <p:sp>
          <p:nvSpPr>
            <p:cNvPr id="814" name="bk object 120"/>
            <p:cNvSpPr/>
            <p:nvPr/>
          </p:nvSpPr>
          <p:spPr>
            <a:xfrm>
              <a:off x="2092198" y="1722831"/>
              <a:ext cx="691819" cy="405536"/>
            </a:xfrm>
            <a:prstGeom prst="rect">
              <a:avLst/>
            </a:prstGeom>
            <a:blipFill>
              <a:blip r:embed="rId31" cstate="print"/>
              <a:stretch>
                <a:fillRect/>
              </a:stretch>
            </a:blipFill>
          </p:spPr>
          <p:txBody>
            <a:bodyPr wrap="square" lIns="0" tIns="0" rIns="0" bIns="0" rtlCol="0"/>
            <a:lstStyle/>
            <a:p>
              <a:endParaRPr/>
            </a:p>
          </p:txBody>
        </p:sp>
        <p:sp>
          <p:nvSpPr>
            <p:cNvPr id="815" name="bk object 121"/>
            <p:cNvSpPr/>
            <p:nvPr/>
          </p:nvSpPr>
          <p:spPr>
            <a:xfrm>
              <a:off x="2050630" y="1779270"/>
              <a:ext cx="766610" cy="752449"/>
            </a:xfrm>
            <a:prstGeom prst="rect">
              <a:avLst/>
            </a:prstGeom>
            <a:blipFill>
              <a:blip r:embed="rId32" cstate="print"/>
              <a:stretch>
                <a:fillRect/>
              </a:stretch>
            </a:blipFill>
          </p:spPr>
          <p:txBody>
            <a:bodyPr wrap="square" lIns="0" tIns="0" rIns="0" bIns="0" rtlCol="0"/>
            <a:lstStyle/>
            <a:p>
              <a:endParaRPr/>
            </a:p>
          </p:txBody>
        </p:sp>
        <p:sp>
          <p:nvSpPr>
            <p:cNvPr id="816" name="bk object 122"/>
            <p:cNvSpPr/>
            <p:nvPr/>
          </p:nvSpPr>
          <p:spPr>
            <a:xfrm>
              <a:off x="2079028" y="1795221"/>
              <a:ext cx="716915" cy="725170"/>
            </a:xfrm>
            <a:custGeom>
              <a:avLst/>
              <a:gdLst/>
              <a:ahLst/>
              <a:cxnLst/>
              <a:rect l="l" t="t" r="r" b="b"/>
              <a:pathLst>
                <a:path w="716914" h="725169">
                  <a:moveTo>
                    <a:pt x="266371" y="541388"/>
                  </a:moveTo>
                  <a:lnTo>
                    <a:pt x="255777" y="541388"/>
                  </a:lnTo>
                  <a:lnTo>
                    <a:pt x="253695" y="724915"/>
                  </a:lnTo>
                  <a:lnTo>
                    <a:pt x="458393" y="724915"/>
                  </a:lnTo>
                  <a:lnTo>
                    <a:pt x="458371" y="714311"/>
                  </a:lnTo>
                  <a:lnTo>
                    <a:pt x="264426" y="714311"/>
                  </a:lnTo>
                  <a:lnTo>
                    <a:pt x="266371" y="541388"/>
                  </a:lnTo>
                  <a:close/>
                </a:path>
                <a:path w="716914" h="725169">
                  <a:moveTo>
                    <a:pt x="447344" y="520026"/>
                  </a:moveTo>
                  <a:lnTo>
                    <a:pt x="447763" y="714311"/>
                  </a:lnTo>
                  <a:lnTo>
                    <a:pt x="458371" y="714311"/>
                  </a:lnTo>
                  <a:lnTo>
                    <a:pt x="458000" y="538797"/>
                  </a:lnTo>
                  <a:lnTo>
                    <a:pt x="478523" y="538797"/>
                  </a:lnTo>
                  <a:lnTo>
                    <a:pt x="447344" y="520026"/>
                  </a:lnTo>
                  <a:close/>
                </a:path>
                <a:path w="716914" h="725169">
                  <a:moveTo>
                    <a:pt x="95567" y="94653"/>
                  </a:moveTo>
                  <a:lnTo>
                    <a:pt x="0" y="264655"/>
                  </a:lnTo>
                  <a:lnTo>
                    <a:pt x="162966" y="362686"/>
                  </a:lnTo>
                  <a:lnTo>
                    <a:pt x="1701" y="469645"/>
                  </a:lnTo>
                  <a:lnTo>
                    <a:pt x="101968" y="635241"/>
                  </a:lnTo>
                  <a:lnTo>
                    <a:pt x="125903" y="620636"/>
                  </a:lnTo>
                  <a:lnTo>
                    <a:pt x="105524" y="620636"/>
                  </a:lnTo>
                  <a:lnTo>
                    <a:pt x="16052" y="472833"/>
                  </a:lnTo>
                  <a:lnTo>
                    <a:pt x="182816" y="362280"/>
                  </a:lnTo>
                  <a:lnTo>
                    <a:pt x="14287" y="260857"/>
                  </a:lnTo>
                  <a:lnTo>
                    <a:pt x="99529" y="109258"/>
                  </a:lnTo>
                  <a:lnTo>
                    <a:pt x="120499" y="109258"/>
                  </a:lnTo>
                  <a:lnTo>
                    <a:pt x="95567" y="94653"/>
                  </a:lnTo>
                  <a:close/>
                </a:path>
                <a:path w="716914" h="725169">
                  <a:moveTo>
                    <a:pt x="478523" y="538797"/>
                  </a:moveTo>
                  <a:lnTo>
                    <a:pt x="458000" y="538797"/>
                  </a:lnTo>
                  <a:lnTo>
                    <a:pt x="614146" y="632815"/>
                  </a:lnTo>
                  <a:lnTo>
                    <a:pt x="622561" y="618147"/>
                  </a:lnTo>
                  <a:lnTo>
                    <a:pt x="610323" y="618147"/>
                  </a:lnTo>
                  <a:lnTo>
                    <a:pt x="478523" y="538797"/>
                  </a:lnTo>
                  <a:close/>
                </a:path>
                <a:path w="716914" h="725169">
                  <a:moveTo>
                    <a:pt x="266585" y="522376"/>
                  </a:moveTo>
                  <a:lnTo>
                    <a:pt x="105524" y="620636"/>
                  </a:lnTo>
                  <a:lnTo>
                    <a:pt x="125903" y="620636"/>
                  </a:lnTo>
                  <a:lnTo>
                    <a:pt x="255777" y="541388"/>
                  </a:lnTo>
                  <a:lnTo>
                    <a:pt x="266371" y="541388"/>
                  </a:lnTo>
                  <a:lnTo>
                    <a:pt x="266585" y="522376"/>
                  </a:lnTo>
                  <a:close/>
                </a:path>
                <a:path w="716914" h="725169">
                  <a:moveTo>
                    <a:pt x="615512" y="110274"/>
                  </a:moveTo>
                  <a:lnTo>
                    <a:pt x="602881" y="110274"/>
                  </a:lnTo>
                  <a:lnTo>
                    <a:pt x="694283" y="251586"/>
                  </a:lnTo>
                  <a:lnTo>
                    <a:pt x="528637" y="359282"/>
                  </a:lnTo>
                  <a:lnTo>
                    <a:pt x="702322" y="457784"/>
                  </a:lnTo>
                  <a:lnTo>
                    <a:pt x="610323" y="618147"/>
                  </a:lnTo>
                  <a:lnTo>
                    <a:pt x="622561" y="618147"/>
                  </a:lnTo>
                  <a:lnTo>
                    <a:pt x="716838" y="453809"/>
                  </a:lnTo>
                  <a:lnTo>
                    <a:pt x="549046" y="358673"/>
                  </a:lnTo>
                  <a:lnTo>
                    <a:pt x="708926" y="254698"/>
                  </a:lnTo>
                  <a:lnTo>
                    <a:pt x="615512" y="110274"/>
                  </a:lnTo>
                  <a:close/>
                </a:path>
                <a:path w="716914" h="725169">
                  <a:moveTo>
                    <a:pt x="120499" y="109258"/>
                  </a:moveTo>
                  <a:lnTo>
                    <a:pt x="99529" y="109258"/>
                  </a:lnTo>
                  <a:lnTo>
                    <a:pt x="266484" y="207086"/>
                  </a:lnTo>
                  <a:lnTo>
                    <a:pt x="266484" y="197840"/>
                  </a:lnTo>
                  <a:lnTo>
                    <a:pt x="255892" y="197840"/>
                  </a:lnTo>
                  <a:lnTo>
                    <a:pt x="255892" y="188571"/>
                  </a:lnTo>
                  <a:lnTo>
                    <a:pt x="120499" y="109258"/>
                  </a:lnTo>
                  <a:close/>
                </a:path>
                <a:path w="716914" h="725169">
                  <a:moveTo>
                    <a:pt x="454037" y="10629"/>
                  </a:moveTo>
                  <a:lnTo>
                    <a:pt x="443433" y="10629"/>
                  </a:lnTo>
                  <a:lnTo>
                    <a:pt x="443433" y="204241"/>
                  </a:lnTo>
                  <a:lnTo>
                    <a:pt x="474960" y="185661"/>
                  </a:lnTo>
                  <a:lnTo>
                    <a:pt x="454037" y="185661"/>
                  </a:lnTo>
                  <a:lnTo>
                    <a:pt x="454037" y="10629"/>
                  </a:lnTo>
                  <a:close/>
                </a:path>
                <a:path w="716914" h="725169">
                  <a:moveTo>
                    <a:pt x="255892" y="188571"/>
                  </a:moveTo>
                  <a:lnTo>
                    <a:pt x="255892" y="197840"/>
                  </a:lnTo>
                  <a:lnTo>
                    <a:pt x="261175" y="197840"/>
                  </a:lnTo>
                  <a:lnTo>
                    <a:pt x="263867" y="193243"/>
                  </a:lnTo>
                  <a:lnTo>
                    <a:pt x="255892" y="188571"/>
                  </a:lnTo>
                  <a:close/>
                </a:path>
                <a:path w="716914" h="725169">
                  <a:moveTo>
                    <a:pt x="454037" y="0"/>
                  </a:moveTo>
                  <a:lnTo>
                    <a:pt x="255892" y="0"/>
                  </a:lnTo>
                  <a:lnTo>
                    <a:pt x="255892" y="188571"/>
                  </a:lnTo>
                  <a:lnTo>
                    <a:pt x="263867" y="193243"/>
                  </a:lnTo>
                  <a:lnTo>
                    <a:pt x="261175" y="197840"/>
                  </a:lnTo>
                  <a:lnTo>
                    <a:pt x="266484" y="197840"/>
                  </a:lnTo>
                  <a:lnTo>
                    <a:pt x="266484" y="10629"/>
                  </a:lnTo>
                  <a:lnTo>
                    <a:pt x="454037" y="10629"/>
                  </a:lnTo>
                  <a:lnTo>
                    <a:pt x="454037" y="0"/>
                  </a:lnTo>
                  <a:close/>
                </a:path>
                <a:path w="716914" h="725169">
                  <a:moveTo>
                    <a:pt x="606247" y="95948"/>
                  </a:moveTo>
                  <a:lnTo>
                    <a:pt x="454037" y="185661"/>
                  </a:lnTo>
                  <a:lnTo>
                    <a:pt x="474960" y="185661"/>
                  </a:lnTo>
                  <a:lnTo>
                    <a:pt x="602881" y="110274"/>
                  </a:lnTo>
                  <a:lnTo>
                    <a:pt x="615512" y="110274"/>
                  </a:lnTo>
                  <a:lnTo>
                    <a:pt x="606247" y="95948"/>
                  </a:lnTo>
                  <a:close/>
                </a:path>
              </a:pathLst>
            </a:custGeom>
            <a:solidFill>
              <a:srgbClr val="FFFFFF"/>
            </a:solidFill>
          </p:spPr>
          <p:txBody>
            <a:bodyPr wrap="square" lIns="0" tIns="0" rIns="0" bIns="0" rtlCol="0"/>
            <a:lstStyle/>
            <a:p>
              <a:endParaRPr/>
            </a:p>
          </p:txBody>
        </p:sp>
        <p:sp>
          <p:nvSpPr>
            <p:cNvPr id="817" name="bk object 123"/>
            <p:cNvSpPr/>
            <p:nvPr/>
          </p:nvSpPr>
          <p:spPr>
            <a:xfrm>
              <a:off x="2375267" y="2028726"/>
              <a:ext cx="121285" cy="170815"/>
            </a:xfrm>
            <a:custGeom>
              <a:avLst/>
              <a:gdLst/>
              <a:ahLst/>
              <a:cxnLst/>
              <a:rect l="l" t="t" r="r" b="b"/>
              <a:pathLst>
                <a:path w="121285" h="170814">
                  <a:moveTo>
                    <a:pt x="119467" y="24325"/>
                  </a:moveTo>
                  <a:lnTo>
                    <a:pt x="87961" y="24325"/>
                  </a:lnTo>
                  <a:lnTo>
                    <a:pt x="92814" y="30324"/>
                  </a:lnTo>
                  <a:lnTo>
                    <a:pt x="90244" y="43716"/>
                  </a:lnTo>
                  <a:lnTo>
                    <a:pt x="85066" y="52926"/>
                  </a:lnTo>
                  <a:lnTo>
                    <a:pt x="77698" y="59159"/>
                  </a:lnTo>
                  <a:lnTo>
                    <a:pt x="68561" y="63617"/>
                  </a:lnTo>
                  <a:lnTo>
                    <a:pt x="58076" y="67503"/>
                  </a:lnTo>
                  <a:lnTo>
                    <a:pt x="46662" y="72020"/>
                  </a:lnTo>
                  <a:lnTo>
                    <a:pt x="14194" y="96711"/>
                  </a:lnTo>
                  <a:lnTo>
                    <a:pt x="0" y="125804"/>
                  </a:lnTo>
                  <a:lnTo>
                    <a:pt x="411" y="135453"/>
                  </a:lnTo>
                  <a:lnTo>
                    <a:pt x="3690" y="144883"/>
                  </a:lnTo>
                  <a:lnTo>
                    <a:pt x="10013" y="153975"/>
                  </a:lnTo>
                  <a:lnTo>
                    <a:pt x="19961" y="163088"/>
                  </a:lnTo>
                  <a:lnTo>
                    <a:pt x="30164" y="170593"/>
                  </a:lnTo>
                  <a:lnTo>
                    <a:pt x="39497" y="136864"/>
                  </a:lnTo>
                  <a:lnTo>
                    <a:pt x="36246" y="132661"/>
                  </a:lnTo>
                  <a:lnTo>
                    <a:pt x="35814" y="130019"/>
                  </a:lnTo>
                  <a:lnTo>
                    <a:pt x="60871" y="95035"/>
                  </a:lnTo>
                  <a:lnTo>
                    <a:pt x="88681" y="88972"/>
                  </a:lnTo>
                  <a:lnTo>
                    <a:pt x="104319" y="84478"/>
                  </a:lnTo>
                  <a:lnTo>
                    <a:pt x="113864" y="78953"/>
                  </a:lnTo>
                  <a:lnTo>
                    <a:pt x="118819" y="70958"/>
                  </a:lnTo>
                  <a:lnTo>
                    <a:pt x="120674" y="59159"/>
                  </a:lnTo>
                  <a:lnTo>
                    <a:pt x="120980" y="41807"/>
                  </a:lnTo>
                  <a:lnTo>
                    <a:pt x="120102" y="26362"/>
                  </a:lnTo>
                  <a:lnTo>
                    <a:pt x="119467" y="24325"/>
                  </a:lnTo>
                  <a:close/>
                </a:path>
                <a:path w="121285" h="170814">
                  <a:moveTo>
                    <a:pt x="73588" y="0"/>
                  </a:moveTo>
                  <a:lnTo>
                    <a:pt x="70968" y="26362"/>
                  </a:lnTo>
                  <a:lnTo>
                    <a:pt x="87961" y="24325"/>
                  </a:lnTo>
                  <a:lnTo>
                    <a:pt x="119467" y="24325"/>
                  </a:lnTo>
                  <a:lnTo>
                    <a:pt x="116453" y="14652"/>
                  </a:lnTo>
                  <a:lnTo>
                    <a:pt x="108503" y="6478"/>
                  </a:lnTo>
                  <a:lnTo>
                    <a:pt x="94723" y="1656"/>
                  </a:lnTo>
                  <a:lnTo>
                    <a:pt x="73588" y="0"/>
                  </a:lnTo>
                  <a:close/>
                </a:path>
              </a:pathLst>
            </a:custGeom>
            <a:solidFill>
              <a:srgbClr val="FFFFFF"/>
            </a:solidFill>
          </p:spPr>
          <p:txBody>
            <a:bodyPr wrap="square" lIns="0" tIns="0" rIns="0" bIns="0" rtlCol="0"/>
            <a:lstStyle/>
            <a:p>
              <a:endParaRPr/>
            </a:p>
          </p:txBody>
        </p:sp>
        <p:sp>
          <p:nvSpPr>
            <p:cNvPr id="818" name="bk object 124"/>
            <p:cNvSpPr/>
            <p:nvPr/>
          </p:nvSpPr>
          <p:spPr>
            <a:xfrm>
              <a:off x="2385528" y="2184552"/>
              <a:ext cx="93980" cy="145415"/>
            </a:xfrm>
            <a:custGeom>
              <a:avLst/>
              <a:gdLst/>
              <a:ahLst/>
              <a:cxnLst/>
              <a:rect l="l" t="t" r="r" b="b"/>
              <a:pathLst>
                <a:path w="93980" h="145414">
                  <a:moveTo>
                    <a:pt x="55678" y="0"/>
                  </a:moveTo>
                  <a:lnTo>
                    <a:pt x="53328" y="34544"/>
                  </a:lnTo>
                  <a:lnTo>
                    <a:pt x="62035" y="46078"/>
                  </a:lnTo>
                  <a:lnTo>
                    <a:pt x="63791" y="53278"/>
                  </a:lnTo>
                  <a:lnTo>
                    <a:pt x="57954" y="59643"/>
                  </a:lnTo>
                  <a:lnTo>
                    <a:pt x="50466" y="64389"/>
                  </a:lnTo>
                  <a:lnTo>
                    <a:pt x="42561" y="69517"/>
                  </a:lnTo>
                  <a:lnTo>
                    <a:pt x="7191" y="99357"/>
                  </a:lnTo>
                  <a:lnTo>
                    <a:pt x="0" y="119024"/>
                  </a:lnTo>
                  <a:lnTo>
                    <a:pt x="1725" y="125607"/>
                  </a:lnTo>
                  <a:lnTo>
                    <a:pt x="6007" y="132131"/>
                  </a:lnTo>
                  <a:lnTo>
                    <a:pt x="13143" y="138550"/>
                  </a:lnTo>
                  <a:lnTo>
                    <a:pt x="23431" y="144820"/>
                  </a:lnTo>
                  <a:lnTo>
                    <a:pt x="30328" y="128854"/>
                  </a:lnTo>
                  <a:lnTo>
                    <a:pt x="22205" y="119181"/>
                  </a:lnTo>
                  <a:lnTo>
                    <a:pt x="20358" y="112853"/>
                  </a:lnTo>
                  <a:lnTo>
                    <a:pt x="25877" y="107428"/>
                  </a:lnTo>
                  <a:lnTo>
                    <a:pt x="39851" y="100462"/>
                  </a:lnTo>
                  <a:lnTo>
                    <a:pt x="56207" y="92802"/>
                  </a:lnTo>
                  <a:lnTo>
                    <a:pt x="69862" y="85604"/>
                  </a:lnTo>
                  <a:lnTo>
                    <a:pt x="80720" y="78243"/>
                  </a:lnTo>
                  <a:lnTo>
                    <a:pt x="88684" y="70096"/>
                  </a:lnTo>
                  <a:lnTo>
                    <a:pt x="93658" y="60540"/>
                  </a:lnTo>
                  <a:lnTo>
                    <a:pt x="93045" y="44000"/>
                  </a:lnTo>
                  <a:lnTo>
                    <a:pt x="88771" y="30185"/>
                  </a:lnTo>
                  <a:lnTo>
                    <a:pt x="81820" y="18970"/>
                  </a:lnTo>
                  <a:lnTo>
                    <a:pt x="73180" y="10229"/>
                  </a:lnTo>
                  <a:lnTo>
                    <a:pt x="63837" y="3836"/>
                  </a:lnTo>
                  <a:lnTo>
                    <a:pt x="55678" y="0"/>
                  </a:lnTo>
                  <a:close/>
                </a:path>
              </a:pathLst>
            </a:custGeom>
            <a:solidFill>
              <a:srgbClr val="FFFFFF"/>
            </a:solidFill>
          </p:spPr>
          <p:txBody>
            <a:bodyPr wrap="square" lIns="0" tIns="0" rIns="0" bIns="0" rtlCol="0"/>
            <a:lstStyle/>
            <a:p>
              <a:endParaRPr/>
            </a:p>
          </p:txBody>
        </p:sp>
        <p:sp>
          <p:nvSpPr>
            <p:cNvPr id="819" name="bk object 125"/>
            <p:cNvSpPr/>
            <p:nvPr/>
          </p:nvSpPr>
          <p:spPr>
            <a:xfrm>
              <a:off x="2370766" y="2028101"/>
              <a:ext cx="45720" cy="48895"/>
            </a:xfrm>
            <a:custGeom>
              <a:avLst/>
              <a:gdLst/>
              <a:ahLst/>
              <a:cxnLst/>
              <a:rect l="l" t="t" r="r" b="b"/>
              <a:pathLst>
                <a:path w="45719" h="48894">
                  <a:moveTo>
                    <a:pt x="44214" y="0"/>
                  </a:moveTo>
                  <a:lnTo>
                    <a:pt x="4397" y="15760"/>
                  </a:lnTo>
                  <a:lnTo>
                    <a:pt x="0" y="23435"/>
                  </a:lnTo>
                  <a:lnTo>
                    <a:pt x="0" y="32200"/>
                  </a:lnTo>
                  <a:lnTo>
                    <a:pt x="5578" y="41830"/>
                  </a:lnTo>
                  <a:lnTo>
                    <a:pt x="12799" y="48287"/>
                  </a:lnTo>
                  <a:lnTo>
                    <a:pt x="19068" y="48730"/>
                  </a:lnTo>
                  <a:lnTo>
                    <a:pt x="26861" y="42742"/>
                  </a:lnTo>
                  <a:lnTo>
                    <a:pt x="38652" y="29908"/>
                  </a:lnTo>
                  <a:lnTo>
                    <a:pt x="45192" y="28765"/>
                  </a:lnTo>
                  <a:lnTo>
                    <a:pt x="45106" y="26225"/>
                  </a:lnTo>
                  <a:lnTo>
                    <a:pt x="18929" y="26225"/>
                  </a:lnTo>
                  <a:lnTo>
                    <a:pt x="6800" y="24891"/>
                  </a:lnTo>
                  <a:lnTo>
                    <a:pt x="9581" y="16484"/>
                  </a:lnTo>
                  <a:lnTo>
                    <a:pt x="21469" y="15760"/>
                  </a:lnTo>
                  <a:lnTo>
                    <a:pt x="44750" y="15760"/>
                  </a:lnTo>
                  <a:lnTo>
                    <a:pt x="44214" y="0"/>
                  </a:lnTo>
                  <a:close/>
                </a:path>
                <a:path w="45719" h="48894">
                  <a:moveTo>
                    <a:pt x="44750" y="15760"/>
                  </a:moveTo>
                  <a:lnTo>
                    <a:pt x="21469" y="15760"/>
                  </a:lnTo>
                  <a:lnTo>
                    <a:pt x="18929" y="26225"/>
                  </a:lnTo>
                  <a:lnTo>
                    <a:pt x="45106" y="26225"/>
                  </a:lnTo>
                  <a:lnTo>
                    <a:pt x="44750" y="15760"/>
                  </a:lnTo>
                  <a:close/>
                </a:path>
              </a:pathLst>
            </a:custGeom>
            <a:solidFill>
              <a:srgbClr val="FFFFFF"/>
            </a:solidFill>
          </p:spPr>
          <p:txBody>
            <a:bodyPr wrap="square" lIns="0" tIns="0" rIns="0" bIns="0" rtlCol="0"/>
            <a:lstStyle/>
            <a:p>
              <a:endParaRPr/>
            </a:p>
          </p:txBody>
        </p:sp>
        <p:sp>
          <p:nvSpPr>
            <p:cNvPr id="820" name="bk object 126"/>
            <p:cNvSpPr/>
            <p:nvPr/>
          </p:nvSpPr>
          <p:spPr>
            <a:xfrm>
              <a:off x="2432989" y="2319982"/>
              <a:ext cx="21590" cy="45720"/>
            </a:xfrm>
            <a:custGeom>
              <a:avLst/>
              <a:gdLst/>
              <a:ahLst/>
              <a:cxnLst/>
              <a:rect l="l" t="t" r="r" b="b"/>
              <a:pathLst>
                <a:path w="21589" h="45719">
                  <a:moveTo>
                    <a:pt x="4377" y="0"/>
                  </a:moveTo>
                  <a:lnTo>
                    <a:pt x="0" y="16766"/>
                  </a:lnTo>
                  <a:lnTo>
                    <a:pt x="5248" y="24545"/>
                  </a:lnTo>
                  <a:lnTo>
                    <a:pt x="6967" y="33932"/>
                  </a:lnTo>
                  <a:lnTo>
                    <a:pt x="2376" y="45650"/>
                  </a:lnTo>
                  <a:lnTo>
                    <a:pt x="16684" y="41020"/>
                  </a:lnTo>
                  <a:lnTo>
                    <a:pt x="21346" y="34969"/>
                  </a:lnTo>
                  <a:lnTo>
                    <a:pt x="18535" y="22816"/>
                  </a:lnTo>
                  <a:lnTo>
                    <a:pt x="11688" y="8563"/>
                  </a:lnTo>
                  <a:lnTo>
                    <a:pt x="4377" y="0"/>
                  </a:lnTo>
                  <a:close/>
                </a:path>
              </a:pathLst>
            </a:custGeom>
            <a:solidFill>
              <a:srgbClr val="FFFFFF"/>
            </a:solidFill>
          </p:spPr>
          <p:txBody>
            <a:bodyPr wrap="square" lIns="0" tIns="0" rIns="0" bIns="0" rtlCol="0"/>
            <a:lstStyle/>
            <a:p>
              <a:endParaRPr/>
            </a:p>
          </p:txBody>
        </p:sp>
        <p:sp>
          <p:nvSpPr>
            <p:cNvPr id="821" name="bk object 127"/>
            <p:cNvSpPr/>
            <p:nvPr/>
          </p:nvSpPr>
          <p:spPr>
            <a:xfrm>
              <a:off x="2418054" y="2124557"/>
              <a:ext cx="24130" cy="133985"/>
            </a:xfrm>
            <a:custGeom>
              <a:avLst/>
              <a:gdLst/>
              <a:ahLst/>
              <a:cxnLst/>
              <a:rect l="l" t="t" r="r" b="b"/>
              <a:pathLst>
                <a:path w="24130" h="133985">
                  <a:moveTo>
                    <a:pt x="23863" y="0"/>
                  </a:moveTo>
                  <a:lnTo>
                    <a:pt x="7728" y="3938"/>
                  </a:lnTo>
                  <a:lnTo>
                    <a:pt x="575" y="10561"/>
                  </a:lnTo>
                  <a:lnTo>
                    <a:pt x="0" y="133400"/>
                  </a:lnTo>
                  <a:lnTo>
                    <a:pt x="10109" y="128447"/>
                  </a:lnTo>
                  <a:lnTo>
                    <a:pt x="17741" y="121805"/>
                  </a:lnTo>
                  <a:lnTo>
                    <a:pt x="23863" y="0"/>
                  </a:lnTo>
                  <a:close/>
                </a:path>
              </a:pathLst>
            </a:custGeom>
            <a:solidFill>
              <a:srgbClr val="FFFFFF"/>
            </a:solidFill>
          </p:spPr>
          <p:txBody>
            <a:bodyPr wrap="square" lIns="0" tIns="0" rIns="0" bIns="0" rtlCol="0"/>
            <a:lstStyle/>
            <a:p>
              <a:endParaRPr/>
            </a:p>
          </p:txBody>
        </p:sp>
        <p:sp>
          <p:nvSpPr>
            <p:cNvPr id="822" name="bk object 128"/>
            <p:cNvSpPr/>
            <p:nvPr/>
          </p:nvSpPr>
          <p:spPr>
            <a:xfrm>
              <a:off x="2417635" y="2283891"/>
              <a:ext cx="16510" cy="149860"/>
            </a:xfrm>
            <a:custGeom>
              <a:avLst/>
              <a:gdLst/>
              <a:ahLst/>
              <a:cxnLst/>
              <a:rect l="l" t="t" r="r" b="b"/>
              <a:pathLst>
                <a:path w="16510" h="149860">
                  <a:moveTo>
                    <a:pt x="16294" y="0"/>
                  </a:moveTo>
                  <a:lnTo>
                    <a:pt x="9118" y="863"/>
                  </a:lnTo>
                  <a:lnTo>
                    <a:pt x="0" y="8508"/>
                  </a:lnTo>
                  <a:lnTo>
                    <a:pt x="310" y="89993"/>
                  </a:lnTo>
                  <a:lnTo>
                    <a:pt x="469" y="149123"/>
                  </a:lnTo>
                  <a:lnTo>
                    <a:pt x="5422" y="149567"/>
                  </a:lnTo>
                  <a:lnTo>
                    <a:pt x="9956" y="149567"/>
                  </a:lnTo>
                  <a:lnTo>
                    <a:pt x="9829" y="138163"/>
                  </a:lnTo>
                  <a:lnTo>
                    <a:pt x="16294" y="0"/>
                  </a:lnTo>
                  <a:close/>
                </a:path>
              </a:pathLst>
            </a:custGeom>
            <a:solidFill>
              <a:srgbClr val="FFFFFF"/>
            </a:solidFill>
          </p:spPr>
          <p:txBody>
            <a:bodyPr wrap="square" lIns="0" tIns="0" rIns="0" bIns="0" rtlCol="0"/>
            <a:lstStyle/>
            <a:p>
              <a:endParaRPr/>
            </a:p>
          </p:txBody>
        </p:sp>
        <p:sp>
          <p:nvSpPr>
            <p:cNvPr id="823" name="bk object 129"/>
            <p:cNvSpPr/>
            <p:nvPr/>
          </p:nvSpPr>
          <p:spPr>
            <a:xfrm>
              <a:off x="2407856" y="1951108"/>
              <a:ext cx="49530" cy="148590"/>
            </a:xfrm>
            <a:custGeom>
              <a:avLst/>
              <a:gdLst/>
              <a:ahLst/>
              <a:cxnLst/>
              <a:rect l="l" t="t" r="r" b="b"/>
              <a:pathLst>
                <a:path w="49530" h="148589">
                  <a:moveTo>
                    <a:pt x="11884" y="0"/>
                  </a:moveTo>
                  <a:lnTo>
                    <a:pt x="2702" y="9884"/>
                  </a:lnTo>
                  <a:lnTo>
                    <a:pt x="0" y="22205"/>
                  </a:lnTo>
                  <a:lnTo>
                    <a:pt x="507" y="33558"/>
                  </a:lnTo>
                  <a:lnTo>
                    <a:pt x="9004" y="40150"/>
                  </a:lnTo>
                  <a:lnTo>
                    <a:pt x="12007" y="148474"/>
                  </a:lnTo>
                  <a:lnTo>
                    <a:pt x="23643" y="142351"/>
                  </a:lnTo>
                  <a:lnTo>
                    <a:pt x="35369" y="141318"/>
                  </a:lnTo>
                  <a:lnTo>
                    <a:pt x="42417" y="38168"/>
                  </a:lnTo>
                  <a:lnTo>
                    <a:pt x="49039" y="30196"/>
                  </a:lnTo>
                  <a:lnTo>
                    <a:pt x="48227" y="15367"/>
                  </a:lnTo>
                  <a:lnTo>
                    <a:pt x="43386" y="7299"/>
                  </a:lnTo>
                  <a:lnTo>
                    <a:pt x="31935" y="1042"/>
                  </a:lnTo>
                  <a:lnTo>
                    <a:pt x="11884" y="0"/>
                  </a:lnTo>
                  <a:close/>
                </a:path>
              </a:pathLst>
            </a:custGeom>
            <a:solidFill>
              <a:srgbClr val="FFFFFF"/>
            </a:solidFill>
          </p:spPr>
          <p:txBody>
            <a:bodyPr wrap="square" lIns="0" tIns="0" rIns="0" bIns="0" rtlCol="0"/>
            <a:lstStyle/>
            <a:p>
              <a:endParaRPr/>
            </a:p>
          </p:txBody>
        </p:sp>
        <p:sp>
          <p:nvSpPr>
            <p:cNvPr id="824" name="bk object 130"/>
            <p:cNvSpPr/>
            <p:nvPr/>
          </p:nvSpPr>
          <p:spPr>
            <a:xfrm>
              <a:off x="2168740" y="1779270"/>
              <a:ext cx="382270" cy="675640"/>
            </a:xfrm>
            <a:custGeom>
              <a:avLst/>
              <a:gdLst/>
              <a:ahLst/>
              <a:cxnLst/>
              <a:rect l="l" t="t" r="r" b="b"/>
              <a:pathLst>
                <a:path w="382269" h="675639">
                  <a:moveTo>
                    <a:pt x="381863" y="0"/>
                  </a:moveTo>
                  <a:lnTo>
                    <a:pt x="381469" y="0"/>
                  </a:lnTo>
                  <a:lnTo>
                    <a:pt x="381469" y="165049"/>
                  </a:lnTo>
                  <a:lnTo>
                    <a:pt x="381863" y="164782"/>
                  </a:lnTo>
                  <a:lnTo>
                    <a:pt x="381863" y="0"/>
                  </a:lnTo>
                  <a:close/>
                </a:path>
                <a:path w="382269" h="675639">
                  <a:moveTo>
                    <a:pt x="101" y="85369"/>
                  </a:moveTo>
                  <a:lnTo>
                    <a:pt x="0" y="85572"/>
                  </a:lnTo>
                  <a:lnTo>
                    <a:pt x="148894" y="173037"/>
                  </a:lnTo>
                  <a:lnTo>
                    <a:pt x="148894" y="172808"/>
                  </a:lnTo>
                  <a:lnTo>
                    <a:pt x="101" y="85369"/>
                  </a:lnTo>
                  <a:close/>
                </a:path>
                <a:path w="382269" h="675639">
                  <a:moveTo>
                    <a:pt x="148869" y="587375"/>
                  </a:moveTo>
                  <a:lnTo>
                    <a:pt x="9715" y="675474"/>
                  </a:lnTo>
                  <a:lnTo>
                    <a:pt x="9829" y="675627"/>
                  </a:lnTo>
                  <a:lnTo>
                    <a:pt x="148869" y="587629"/>
                  </a:lnTo>
                  <a:lnTo>
                    <a:pt x="148869" y="587375"/>
                  </a:lnTo>
                  <a:close/>
                </a:path>
              </a:pathLst>
            </a:custGeom>
            <a:solidFill>
              <a:srgbClr val="FFFFFF"/>
            </a:solidFill>
          </p:spPr>
          <p:txBody>
            <a:bodyPr wrap="square" lIns="0" tIns="0" rIns="0" bIns="0" rtlCol="0"/>
            <a:lstStyle/>
            <a:p>
              <a:endParaRPr/>
            </a:p>
          </p:txBody>
        </p:sp>
        <p:sp>
          <p:nvSpPr>
            <p:cNvPr id="825" name="bk object 131"/>
            <p:cNvSpPr/>
            <p:nvPr/>
          </p:nvSpPr>
          <p:spPr>
            <a:xfrm>
              <a:off x="2051050" y="1779270"/>
              <a:ext cx="499554" cy="675474"/>
            </a:xfrm>
            <a:prstGeom prst="rect">
              <a:avLst/>
            </a:prstGeom>
            <a:blipFill>
              <a:blip r:embed="rId33" cstate="print"/>
              <a:stretch>
                <a:fillRect/>
              </a:stretch>
            </a:blipFill>
          </p:spPr>
          <p:txBody>
            <a:bodyPr wrap="square" lIns="0" tIns="0" rIns="0" bIns="0" rtlCol="0"/>
            <a:lstStyle/>
            <a:p>
              <a:endParaRPr/>
            </a:p>
          </p:txBody>
        </p:sp>
        <p:sp>
          <p:nvSpPr>
            <p:cNvPr id="826" name="bk object 132"/>
            <p:cNvSpPr/>
            <p:nvPr/>
          </p:nvSpPr>
          <p:spPr>
            <a:xfrm>
              <a:off x="2079028" y="1795221"/>
              <a:ext cx="454659" cy="635635"/>
            </a:xfrm>
            <a:custGeom>
              <a:avLst/>
              <a:gdLst/>
              <a:ahLst/>
              <a:cxnLst/>
              <a:rect l="l" t="t" r="r" b="b"/>
              <a:pathLst>
                <a:path w="454660" h="635635">
                  <a:moveTo>
                    <a:pt x="95567" y="94653"/>
                  </a:moveTo>
                  <a:lnTo>
                    <a:pt x="0" y="264655"/>
                  </a:lnTo>
                  <a:lnTo>
                    <a:pt x="162966" y="362686"/>
                  </a:lnTo>
                  <a:lnTo>
                    <a:pt x="1701" y="469645"/>
                  </a:lnTo>
                  <a:lnTo>
                    <a:pt x="101968" y="635241"/>
                  </a:lnTo>
                  <a:lnTo>
                    <a:pt x="125894" y="620636"/>
                  </a:lnTo>
                  <a:lnTo>
                    <a:pt x="105524" y="620636"/>
                  </a:lnTo>
                  <a:lnTo>
                    <a:pt x="16052" y="472833"/>
                  </a:lnTo>
                  <a:lnTo>
                    <a:pt x="182816" y="362280"/>
                  </a:lnTo>
                  <a:lnTo>
                    <a:pt x="14287" y="260858"/>
                  </a:lnTo>
                  <a:lnTo>
                    <a:pt x="99529" y="109258"/>
                  </a:lnTo>
                  <a:lnTo>
                    <a:pt x="120496" y="109258"/>
                  </a:lnTo>
                  <a:lnTo>
                    <a:pt x="95567" y="94653"/>
                  </a:lnTo>
                  <a:close/>
                </a:path>
                <a:path w="454660" h="635635">
                  <a:moveTo>
                    <a:pt x="265722" y="522922"/>
                  </a:moveTo>
                  <a:lnTo>
                    <a:pt x="105524" y="620636"/>
                  </a:lnTo>
                  <a:lnTo>
                    <a:pt x="125894" y="620636"/>
                  </a:lnTo>
                  <a:lnTo>
                    <a:pt x="255409" y="541578"/>
                  </a:lnTo>
                  <a:lnTo>
                    <a:pt x="265722" y="522922"/>
                  </a:lnTo>
                  <a:close/>
                </a:path>
                <a:path w="454660" h="635635">
                  <a:moveTo>
                    <a:pt x="120496" y="109258"/>
                  </a:moveTo>
                  <a:lnTo>
                    <a:pt x="99529" y="109258"/>
                  </a:lnTo>
                  <a:lnTo>
                    <a:pt x="266484" y="207086"/>
                  </a:lnTo>
                  <a:lnTo>
                    <a:pt x="266484" y="197840"/>
                  </a:lnTo>
                  <a:lnTo>
                    <a:pt x="261175" y="197840"/>
                  </a:lnTo>
                  <a:lnTo>
                    <a:pt x="263867" y="193243"/>
                  </a:lnTo>
                  <a:lnTo>
                    <a:pt x="266484" y="193243"/>
                  </a:lnTo>
                  <a:lnTo>
                    <a:pt x="266484" y="188582"/>
                  </a:lnTo>
                  <a:lnTo>
                    <a:pt x="255892" y="188582"/>
                  </a:lnTo>
                  <a:lnTo>
                    <a:pt x="120496" y="109258"/>
                  </a:lnTo>
                  <a:close/>
                </a:path>
                <a:path w="454660" h="635635">
                  <a:moveTo>
                    <a:pt x="454037" y="10629"/>
                  </a:moveTo>
                  <a:lnTo>
                    <a:pt x="443433" y="10629"/>
                  </a:lnTo>
                  <a:lnTo>
                    <a:pt x="443433" y="200215"/>
                  </a:lnTo>
                  <a:lnTo>
                    <a:pt x="454037" y="180962"/>
                  </a:lnTo>
                  <a:lnTo>
                    <a:pt x="454037" y="10629"/>
                  </a:lnTo>
                  <a:close/>
                </a:path>
                <a:path w="454660" h="635635">
                  <a:moveTo>
                    <a:pt x="266484" y="193243"/>
                  </a:moveTo>
                  <a:lnTo>
                    <a:pt x="263867" y="193243"/>
                  </a:lnTo>
                  <a:lnTo>
                    <a:pt x="261175" y="197840"/>
                  </a:lnTo>
                  <a:lnTo>
                    <a:pt x="266484" y="197840"/>
                  </a:lnTo>
                  <a:lnTo>
                    <a:pt x="266484" y="193243"/>
                  </a:lnTo>
                  <a:close/>
                </a:path>
                <a:path w="454660" h="635635">
                  <a:moveTo>
                    <a:pt x="454037" y="0"/>
                  </a:moveTo>
                  <a:lnTo>
                    <a:pt x="255892" y="0"/>
                  </a:lnTo>
                  <a:lnTo>
                    <a:pt x="255892" y="188582"/>
                  </a:lnTo>
                  <a:lnTo>
                    <a:pt x="266484" y="188582"/>
                  </a:lnTo>
                  <a:lnTo>
                    <a:pt x="266484" y="10629"/>
                  </a:lnTo>
                  <a:lnTo>
                    <a:pt x="454037" y="10629"/>
                  </a:lnTo>
                  <a:lnTo>
                    <a:pt x="454037" y="0"/>
                  </a:lnTo>
                  <a:close/>
                </a:path>
              </a:pathLst>
            </a:custGeom>
            <a:solidFill>
              <a:srgbClr val="FFFFFF"/>
            </a:solidFill>
          </p:spPr>
          <p:txBody>
            <a:bodyPr wrap="square" lIns="0" tIns="0" rIns="0" bIns="0" rtlCol="0"/>
            <a:lstStyle/>
            <a:p>
              <a:endParaRPr/>
            </a:p>
          </p:txBody>
        </p:sp>
        <p:sp>
          <p:nvSpPr>
            <p:cNvPr id="827" name="bk object 133"/>
            <p:cNvSpPr/>
            <p:nvPr/>
          </p:nvSpPr>
          <p:spPr>
            <a:xfrm>
              <a:off x="2377567" y="2043861"/>
              <a:ext cx="77470" cy="146685"/>
            </a:xfrm>
            <a:custGeom>
              <a:avLst/>
              <a:gdLst/>
              <a:ahLst/>
              <a:cxnLst/>
              <a:rect l="l" t="t" r="r" b="b"/>
              <a:pathLst>
                <a:path w="77469" h="146685">
                  <a:moveTo>
                    <a:pt x="14668" y="0"/>
                  </a:moveTo>
                  <a:lnTo>
                    <a:pt x="2781" y="723"/>
                  </a:lnTo>
                  <a:lnTo>
                    <a:pt x="0" y="9131"/>
                  </a:lnTo>
                  <a:lnTo>
                    <a:pt x="12433" y="9245"/>
                  </a:lnTo>
                  <a:lnTo>
                    <a:pt x="14668" y="0"/>
                  </a:lnTo>
                  <a:close/>
                </a:path>
                <a:path w="77469" h="146685">
                  <a:moveTo>
                    <a:pt x="77241" y="74383"/>
                  </a:moveTo>
                  <a:lnTo>
                    <a:pt x="69164" y="77508"/>
                  </a:lnTo>
                  <a:lnTo>
                    <a:pt x="63144" y="78740"/>
                  </a:lnTo>
                  <a:lnTo>
                    <a:pt x="49917" y="82895"/>
                  </a:lnTo>
                  <a:lnTo>
                    <a:pt x="39642" y="90244"/>
                  </a:lnTo>
                  <a:lnTo>
                    <a:pt x="34094" y="103134"/>
                  </a:lnTo>
                  <a:lnTo>
                    <a:pt x="33515" y="114884"/>
                  </a:lnTo>
                  <a:lnTo>
                    <a:pt x="33947" y="117525"/>
                  </a:lnTo>
                  <a:lnTo>
                    <a:pt x="37198" y="121729"/>
                  </a:lnTo>
                  <a:lnTo>
                    <a:pt x="37503" y="146545"/>
                  </a:lnTo>
                  <a:lnTo>
                    <a:pt x="39509" y="142925"/>
                  </a:lnTo>
                  <a:lnTo>
                    <a:pt x="38849" y="94678"/>
                  </a:lnTo>
                  <a:lnTo>
                    <a:pt x="51899" y="84758"/>
                  </a:lnTo>
                  <a:lnTo>
                    <a:pt x="63501" y="80882"/>
                  </a:lnTo>
                  <a:lnTo>
                    <a:pt x="73665" y="80882"/>
                  </a:lnTo>
                  <a:lnTo>
                    <a:pt x="77241" y="74383"/>
                  </a:lnTo>
                  <a:close/>
                </a:path>
                <a:path w="77469" h="146685">
                  <a:moveTo>
                    <a:pt x="73665" y="80882"/>
                  </a:moveTo>
                  <a:lnTo>
                    <a:pt x="63501" y="80882"/>
                  </a:lnTo>
                  <a:lnTo>
                    <a:pt x="63398" y="99542"/>
                  </a:lnTo>
                  <a:lnTo>
                    <a:pt x="73665" y="80882"/>
                  </a:lnTo>
                  <a:close/>
                </a:path>
              </a:pathLst>
            </a:custGeom>
            <a:solidFill>
              <a:srgbClr val="00AEEF"/>
            </a:solidFill>
          </p:spPr>
          <p:txBody>
            <a:bodyPr wrap="square" lIns="0" tIns="0" rIns="0" bIns="0" rtlCol="0"/>
            <a:lstStyle/>
            <a:p>
              <a:endParaRPr/>
            </a:p>
          </p:txBody>
        </p:sp>
        <p:sp>
          <p:nvSpPr>
            <p:cNvPr id="828" name="bk object 134"/>
            <p:cNvSpPr/>
            <p:nvPr/>
          </p:nvSpPr>
          <p:spPr>
            <a:xfrm>
              <a:off x="2375419" y="2028723"/>
              <a:ext cx="118745" cy="168910"/>
            </a:xfrm>
            <a:custGeom>
              <a:avLst/>
              <a:gdLst/>
              <a:ahLst/>
              <a:cxnLst/>
              <a:rect l="l" t="t" r="r" b="b"/>
              <a:pathLst>
                <a:path w="118744" h="168910">
                  <a:moveTo>
                    <a:pt x="114362" y="26047"/>
                  </a:moveTo>
                  <a:lnTo>
                    <a:pt x="75287" y="26047"/>
                  </a:lnTo>
                  <a:lnTo>
                    <a:pt x="86576" y="28885"/>
                  </a:lnTo>
                  <a:lnTo>
                    <a:pt x="92089" y="42626"/>
                  </a:lnTo>
                  <a:lnTo>
                    <a:pt x="89294" y="52423"/>
                  </a:lnTo>
                  <a:lnTo>
                    <a:pt x="83276" y="58672"/>
                  </a:lnTo>
                  <a:lnTo>
                    <a:pt x="74620" y="62760"/>
                  </a:lnTo>
                  <a:lnTo>
                    <a:pt x="63914" y="66075"/>
                  </a:lnTo>
                  <a:lnTo>
                    <a:pt x="51742" y="70004"/>
                  </a:lnTo>
                  <a:lnTo>
                    <a:pt x="16586" y="94818"/>
                  </a:lnTo>
                  <a:lnTo>
                    <a:pt x="0" y="132969"/>
                  </a:lnTo>
                  <a:lnTo>
                    <a:pt x="2286" y="142120"/>
                  </a:lnTo>
                  <a:lnTo>
                    <a:pt x="7379" y="150957"/>
                  </a:lnTo>
                  <a:lnTo>
                    <a:pt x="18046" y="161457"/>
                  </a:lnTo>
                  <a:lnTo>
                    <a:pt x="27422" y="168825"/>
                  </a:lnTo>
                  <a:lnTo>
                    <a:pt x="39650" y="161683"/>
                  </a:lnTo>
                  <a:lnTo>
                    <a:pt x="39346" y="136867"/>
                  </a:lnTo>
                  <a:lnTo>
                    <a:pt x="36094" y="132664"/>
                  </a:lnTo>
                  <a:lnTo>
                    <a:pt x="35663" y="130022"/>
                  </a:lnTo>
                  <a:lnTo>
                    <a:pt x="60720" y="95038"/>
                  </a:lnTo>
                  <a:lnTo>
                    <a:pt x="71312" y="92646"/>
                  </a:lnTo>
                  <a:lnTo>
                    <a:pt x="79389" y="89522"/>
                  </a:lnTo>
                  <a:lnTo>
                    <a:pt x="114362" y="26047"/>
                  </a:lnTo>
                  <a:close/>
                </a:path>
                <a:path w="118744" h="168910">
                  <a:moveTo>
                    <a:pt x="72264" y="0"/>
                  </a:moveTo>
                  <a:lnTo>
                    <a:pt x="70816" y="26365"/>
                  </a:lnTo>
                  <a:lnTo>
                    <a:pt x="72670" y="26047"/>
                  </a:lnTo>
                  <a:lnTo>
                    <a:pt x="114362" y="26047"/>
                  </a:lnTo>
                  <a:lnTo>
                    <a:pt x="118302" y="18897"/>
                  </a:lnTo>
                  <a:lnTo>
                    <a:pt x="113281" y="10337"/>
                  </a:lnTo>
                  <a:lnTo>
                    <a:pt x="104334" y="4404"/>
                  </a:lnTo>
                  <a:lnTo>
                    <a:pt x="90390" y="995"/>
                  </a:lnTo>
                  <a:lnTo>
                    <a:pt x="72264" y="0"/>
                  </a:lnTo>
                  <a:close/>
                </a:path>
              </a:pathLst>
            </a:custGeom>
            <a:solidFill>
              <a:srgbClr val="FFFFFF"/>
            </a:solidFill>
          </p:spPr>
          <p:txBody>
            <a:bodyPr wrap="square" lIns="0" tIns="0" rIns="0" bIns="0" rtlCol="0"/>
            <a:lstStyle/>
            <a:p>
              <a:endParaRPr/>
            </a:p>
          </p:txBody>
        </p:sp>
        <p:sp>
          <p:nvSpPr>
            <p:cNvPr id="829" name="bk object 135"/>
            <p:cNvSpPr/>
            <p:nvPr/>
          </p:nvSpPr>
          <p:spPr>
            <a:xfrm>
              <a:off x="2368021" y="2028101"/>
              <a:ext cx="48260" cy="43180"/>
            </a:xfrm>
            <a:custGeom>
              <a:avLst/>
              <a:gdLst/>
              <a:ahLst/>
              <a:cxnLst/>
              <a:rect l="l" t="t" r="r" b="b"/>
              <a:pathLst>
                <a:path w="48260" h="43180">
                  <a:moveTo>
                    <a:pt x="46960" y="0"/>
                  </a:moveTo>
                  <a:lnTo>
                    <a:pt x="46388" y="0"/>
                  </a:lnTo>
                  <a:lnTo>
                    <a:pt x="35237" y="1208"/>
                  </a:lnTo>
                  <a:lnTo>
                    <a:pt x="23625" y="4574"/>
                  </a:lnTo>
                  <a:lnTo>
                    <a:pt x="12948" y="9708"/>
                  </a:lnTo>
                  <a:lnTo>
                    <a:pt x="4607" y="16220"/>
                  </a:lnTo>
                  <a:lnTo>
                    <a:pt x="0" y="23721"/>
                  </a:lnTo>
                  <a:lnTo>
                    <a:pt x="524" y="31821"/>
                  </a:lnTo>
                  <a:lnTo>
                    <a:pt x="7742" y="41211"/>
                  </a:lnTo>
                  <a:lnTo>
                    <a:pt x="12505" y="43014"/>
                  </a:lnTo>
                  <a:lnTo>
                    <a:pt x="17165" y="43014"/>
                  </a:lnTo>
                  <a:lnTo>
                    <a:pt x="32898" y="37226"/>
                  </a:lnTo>
                  <a:lnTo>
                    <a:pt x="41188" y="30135"/>
                  </a:lnTo>
                  <a:lnTo>
                    <a:pt x="47938" y="28765"/>
                  </a:lnTo>
                  <a:lnTo>
                    <a:pt x="47810" y="25006"/>
                  </a:lnTo>
                  <a:lnTo>
                    <a:pt x="11616" y="25006"/>
                  </a:lnTo>
                  <a:lnTo>
                    <a:pt x="9545" y="24892"/>
                  </a:lnTo>
                  <a:lnTo>
                    <a:pt x="12327" y="16484"/>
                  </a:lnTo>
                  <a:lnTo>
                    <a:pt x="24214" y="15760"/>
                  </a:lnTo>
                  <a:lnTo>
                    <a:pt x="47495" y="15760"/>
                  </a:lnTo>
                  <a:lnTo>
                    <a:pt x="46960" y="0"/>
                  </a:lnTo>
                  <a:close/>
                </a:path>
                <a:path w="48260" h="43180">
                  <a:moveTo>
                    <a:pt x="47495" y="15760"/>
                  </a:moveTo>
                  <a:lnTo>
                    <a:pt x="24214" y="15760"/>
                  </a:lnTo>
                  <a:lnTo>
                    <a:pt x="21979" y="25006"/>
                  </a:lnTo>
                  <a:lnTo>
                    <a:pt x="47810" y="25006"/>
                  </a:lnTo>
                  <a:lnTo>
                    <a:pt x="47495" y="15760"/>
                  </a:lnTo>
                  <a:close/>
                </a:path>
              </a:pathLst>
            </a:custGeom>
            <a:solidFill>
              <a:srgbClr val="FFFFFF"/>
            </a:solidFill>
          </p:spPr>
          <p:txBody>
            <a:bodyPr wrap="square" lIns="0" tIns="0" rIns="0" bIns="0" rtlCol="0"/>
            <a:lstStyle/>
            <a:p>
              <a:endParaRPr/>
            </a:p>
          </p:txBody>
        </p:sp>
        <p:sp>
          <p:nvSpPr>
            <p:cNvPr id="830" name="bk object 136"/>
            <p:cNvSpPr/>
            <p:nvPr/>
          </p:nvSpPr>
          <p:spPr>
            <a:xfrm>
              <a:off x="2417076" y="2124557"/>
              <a:ext cx="25400" cy="62230"/>
            </a:xfrm>
            <a:custGeom>
              <a:avLst/>
              <a:gdLst/>
              <a:ahLst/>
              <a:cxnLst/>
              <a:rect l="l" t="t" r="r" b="b"/>
              <a:pathLst>
                <a:path w="25400" h="62230">
                  <a:moveTo>
                    <a:pt x="24841" y="0"/>
                  </a:moveTo>
                  <a:lnTo>
                    <a:pt x="8706" y="3938"/>
                  </a:lnTo>
                  <a:lnTo>
                    <a:pt x="1553" y="10561"/>
                  </a:lnTo>
                  <a:lnTo>
                    <a:pt x="0" y="62230"/>
                  </a:lnTo>
                  <a:lnTo>
                    <a:pt x="23888" y="18846"/>
                  </a:lnTo>
                  <a:lnTo>
                    <a:pt x="24841" y="0"/>
                  </a:lnTo>
                  <a:close/>
                </a:path>
              </a:pathLst>
            </a:custGeom>
            <a:solidFill>
              <a:srgbClr val="FFFFFF"/>
            </a:solidFill>
          </p:spPr>
          <p:txBody>
            <a:bodyPr wrap="square" lIns="0" tIns="0" rIns="0" bIns="0" rtlCol="0"/>
            <a:lstStyle/>
            <a:p>
              <a:endParaRPr/>
            </a:p>
          </p:txBody>
        </p:sp>
        <p:sp>
          <p:nvSpPr>
            <p:cNvPr id="831" name="bk object 137"/>
            <p:cNvSpPr/>
            <p:nvPr/>
          </p:nvSpPr>
          <p:spPr>
            <a:xfrm>
              <a:off x="2409629" y="1947926"/>
              <a:ext cx="48895" cy="153035"/>
            </a:xfrm>
            <a:custGeom>
              <a:avLst/>
              <a:gdLst/>
              <a:ahLst/>
              <a:cxnLst/>
              <a:rect l="l" t="t" r="r" b="b"/>
              <a:pathLst>
                <a:path w="48894" h="153035">
                  <a:moveTo>
                    <a:pt x="22624" y="0"/>
                  </a:moveTo>
                  <a:lnTo>
                    <a:pt x="8058" y="4525"/>
                  </a:lnTo>
                  <a:lnTo>
                    <a:pt x="0" y="15147"/>
                  </a:lnTo>
                  <a:lnTo>
                    <a:pt x="2284" y="35220"/>
                  </a:lnTo>
                  <a:lnTo>
                    <a:pt x="6729" y="42869"/>
                  </a:lnTo>
                  <a:lnTo>
                    <a:pt x="8006" y="153035"/>
                  </a:lnTo>
                  <a:lnTo>
                    <a:pt x="25011" y="145840"/>
                  </a:lnTo>
                  <a:lnTo>
                    <a:pt x="33474" y="144504"/>
                  </a:lnTo>
                  <a:lnTo>
                    <a:pt x="37787" y="43497"/>
                  </a:lnTo>
                  <a:lnTo>
                    <a:pt x="48620" y="35420"/>
                  </a:lnTo>
                  <a:lnTo>
                    <a:pt x="47020" y="22453"/>
                  </a:lnTo>
                  <a:lnTo>
                    <a:pt x="43639" y="11744"/>
                  </a:lnTo>
                  <a:lnTo>
                    <a:pt x="33003" y="2148"/>
                  </a:lnTo>
                  <a:lnTo>
                    <a:pt x="22624" y="0"/>
                  </a:lnTo>
                  <a:close/>
                </a:path>
              </a:pathLst>
            </a:custGeom>
            <a:solidFill>
              <a:srgbClr val="FFFFFF"/>
            </a:solidFill>
          </p:spPr>
          <p:txBody>
            <a:bodyPr wrap="square" lIns="0" tIns="0" rIns="0" bIns="0" rtlCol="0"/>
            <a:lstStyle/>
            <a:p>
              <a:endParaRPr/>
            </a:p>
          </p:txBody>
        </p:sp>
        <p:sp>
          <p:nvSpPr>
            <p:cNvPr id="832" name="bk object 138"/>
            <p:cNvSpPr/>
            <p:nvPr/>
          </p:nvSpPr>
          <p:spPr>
            <a:xfrm>
              <a:off x="2785275" y="3725773"/>
              <a:ext cx="871855" cy="738505"/>
            </a:xfrm>
            <a:custGeom>
              <a:avLst/>
              <a:gdLst/>
              <a:ahLst/>
              <a:cxnLst/>
              <a:rect l="l" t="t" r="r" b="b"/>
              <a:pathLst>
                <a:path w="871854" h="738504">
                  <a:moveTo>
                    <a:pt x="699808" y="0"/>
                  </a:moveTo>
                  <a:lnTo>
                    <a:pt x="0" y="242493"/>
                  </a:lnTo>
                  <a:lnTo>
                    <a:pt x="171754" y="738022"/>
                  </a:lnTo>
                  <a:lnTo>
                    <a:pt x="871537" y="495541"/>
                  </a:lnTo>
                  <a:lnTo>
                    <a:pt x="699808" y="0"/>
                  </a:lnTo>
                  <a:close/>
                </a:path>
              </a:pathLst>
            </a:custGeom>
            <a:solidFill>
              <a:srgbClr val="FAB58E"/>
            </a:solidFill>
          </p:spPr>
          <p:txBody>
            <a:bodyPr wrap="square" lIns="0" tIns="0" rIns="0" bIns="0" rtlCol="0"/>
            <a:lstStyle/>
            <a:p>
              <a:endParaRPr/>
            </a:p>
          </p:txBody>
        </p:sp>
        <p:sp>
          <p:nvSpPr>
            <p:cNvPr id="833" name="bk object 139"/>
            <p:cNvSpPr/>
            <p:nvPr/>
          </p:nvSpPr>
          <p:spPr>
            <a:xfrm>
              <a:off x="2064626" y="3339926"/>
              <a:ext cx="574040" cy="481330"/>
            </a:xfrm>
            <a:custGeom>
              <a:avLst/>
              <a:gdLst/>
              <a:ahLst/>
              <a:cxnLst/>
              <a:rect l="l" t="t" r="r" b="b"/>
              <a:pathLst>
                <a:path w="574039" h="481329">
                  <a:moveTo>
                    <a:pt x="168449" y="0"/>
                  </a:moveTo>
                  <a:lnTo>
                    <a:pt x="114081" y="14348"/>
                  </a:lnTo>
                  <a:lnTo>
                    <a:pt x="67699" y="43311"/>
                  </a:lnTo>
                  <a:lnTo>
                    <a:pt x="31657" y="76662"/>
                  </a:lnTo>
                  <a:lnTo>
                    <a:pt x="3749" y="110277"/>
                  </a:lnTo>
                  <a:lnTo>
                    <a:pt x="0" y="115616"/>
                  </a:lnTo>
                  <a:lnTo>
                    <a:pt x="58119" y="163364"/>
                  </a:lnTo>
                  <a:lnTo>
                    <a:pt x="84701" y="185547"/>
                  </a:lnTo>
                  <a:lnTo>
                    <a:pt x="377939" y="450400"/>
                  </a:lnTo>
                  <a:lnTo>
                    <a:pt x="387828" y="458462"/>
                  </a:lnTo>
                  <a:lnTo>
                    <a:pt x="432341" y="478297"/>
                  </a:lnTo>
                  <a:lnTo>
                    <a:pt x="456167" y="480836"/>
                  </a:lnTo>
                  <a:lnTo>
                    <a:pt x="468122" y="480277"/>
                  </a:lnTo>
                  <a:lnTo>
                    <a:pt x="513872" y="465969"/>
                  </a:lnTo>
                  <a:lnTo>
                    <a:pt x="551298" y="432758"/>
                  </a:lnTo>
                  <a:lnTo>
                    <a:pt x="571245" y="388154"/>
                  </a:lnTo>
                  <a:lnTo>
                    <a:pt x="573841" y="364328"/>
                  </a:lnTo>
                  <a:lnTo>
                    <a:pt x="573313" y="352381"/>
                  </a:lnTo>
                  <a:lnTo>
                    <a:pt x="559163" y="306679"/>
                  </a:lnTo>
                  <a:lnTo>
                    <a:pt x="270421" y="36342"/>
                  </a:lnTo>
                  <a:lnTo>
                    <a:pt x="228451" y="10494"/>
                  </a:lnTo>
                  <a:lnTo>
                    <a:pt x="187940" y="232"/>
                  </a:lnTo>
                  <a:lnTo>
                    <a:pt x="168449" y="0"/>
                  </a:lnTo>
                  <a:close/>
                </a:path>
              </a:pathLst>
            </a:custGeom>
            <a:solidFill>
              <a:srgbClr val="C59C66"/>
            </a:solidFill>
          </p:spPr>
          <p:txBody>
            <a:bodyPr wrap="square" lIns="0" tIns="0" rIns="0" bIns="0" rtlCol="0"/>
            <a:lstStyle/>
            <a:p>
              <a:endParaRPr/>
            </a:p>
          </p:txBody>
        </p:sp>
        <p:sp>
          <p:nvSpPr>
            <p:cNvPr id="834" name="bk object 140"/>
            <p:cNvSpPr/>
            <p:nvPr/>
          </p:nvSpPr>
          <p:spPr>
            <a:xfrm>
              <a:off x="2381517" y="2868803"/>
              <a:ext cx="370840" cy="657225"/>
            </a:xfrm>
            <a:custGeom>
              <a:avLst/>
              <a:gdLst/>
              <a:ahLst/>
              <a:cxnLst/>
              <a:rect l="l" t="t" r="r" b="b"/>
              <a:pathLst>
                <a:path w="370839" h="657225">
                  <a:moveTo>
                    <a:pt x="109046" y="0"/>
                  </a:moveTo>
                  <a:lnTo>
                    <a:pt x="70664" y="8248"/>
                  </a:lnTo>
                  <a:lnTo>
                    <a:pt x="37017" y="29875"/>
                  </a:lnTo>
                  <a:lnTo>
                    <a:pt x="8459" y="69094"/>
                  </a:lnTo>
                  <a:lnTo>
                    <a:pt x="0" y="115070"/>
                  </a:lnTo>
                  <a:lnTo>
                    <a:pt x="1213" y="126968"/>
                  </a:lnTo>
                  <a:lnTo>
                    <a:pt x="157555" y="583119"/>
                  </a:lnTo>
                  <a:lnTo>
                    <a:pt x="184230" y="625357"/>
                  </a:lnTo>
                  <a:lnTo>
                    <a:pt x="225334" y="650783"/>
                  </a:lnTo>
                  <a:lnTo>
                    <a:pt x="261453" y="656805"/>
                  </a:lnTo>
                  <a:lnTo>
                    <a:pt x="273922" y="656048"/>
                  </a:lnTo>
                  <a:lnTo>
                    <a:pt x="312180" y="642268"/>
                  </a:lnTo>
                  <a:lnTo>
                    <a:pt x="342433" y="618064"/>
                  </a:lnTo>
                  <a:lnTo>
                    <a:pt x="366091" y="576620"/>
                  </a:lnTo>
                  <a:lnTo>
                    <a:pt x="370462" y="541710"/>
                  </a:lnTo>
                  <a:lnTo>
                    <a:pt x="369241" y="529810"/>
                  </a:lnTo>
                  <a:lnTo>
                    <a:pt x="212927" y="73697"/>
                  </a:lnTo>
                  <a:lnTo>
                    <a:pt x="186255" y="31452"/>
                  </a:lnTo>
                  <a:lnTo>
                    <a:pt x="145160" y="6021"/>
                  </a:lnTo>
                  <a:lnTo>
                    <a:pt x="109046" y="0"/>
                  </a:lnTo>
                  <a:close/>
                </a:path>
              </a:pathLst>
            </a:custGeom>
            <a:solidFill>
              <a:srgbClr val="C59C66"/>
            </a:solidFill>
          </p:spPr>
          <p:txBody>
            <a:bodyPr wrap="square" lIns="0" tIns="0" rIns="0" bIns="0" rtlCol="0"/>
            <a:lstStyle/>
            <a:p>
              <a:endParaRPr/>
            </a:p>
          </p:txBody>
        </p:sp>
        <p:sp>
          <p:nvSpPr>
            <p:cNvPr id="835" name="bk object 141"/>
            <p:cNvSpPr/>
            <p:nvPr/>
          </p:nvSpPr>
          <p:spPr>
            <a:xfrm>
              <a:off x="2229510" y="2430144"/>
              <a:ext cx="370840" cy="657225"/>
            </a:xfrm>
            <a:custGeom>
              <a:avLst/>
              <a:gdLst/>
              <a:ahLst/>
              <a:cxnLst/>
              <a:rect l="l" t="t" r="r" b="b"/>
              <a:pathLst>
                <a:path w="370839" h="657225">
                  <a:moveTo>
                    <a:pt x="109030" y="0"/>
                  </a:moveTo>
                  <a:lnTo>
                    <a:pt x="70633" y="8246"/>
                  </a:lnTo>
                  <a:lnTo>
                    <a:pt x="36971" y="29881"/>
                  </a:lnTo>
                  <a:lnTo>
                    <a:pt x="8429" y="69115"/>
                  </a:lnTo>
                  <a:lnTo>
                    <a:pt x="0" y="115104"/>
                  </a:lnTo>
                  <a:lnTo>
                    <a:pt x="1219" y="127003"/>
                  </a:lnTo>
                  <a:lnTo>
                    <a:pt x="157492" y="583108"/>
                  </a:lnTo>
                  <a:lnTo>
                    <a:pt x="184192" y="625331"/>
                  </a:lnTo>
                  <a:lnTo>
                    <a:pt x="225266" y="650755"/>
                  </a:lnTo>
                  <a:lnTo>
                    <a:pt x="261363" y="656780"/>
                  </a:lnTo>
                  <a:lnTo>
                    <a:pt x="273828" y="656024"/>
                  </a:lnTo>
                  <a:lnTo>
                    <a:pt x="312107" y="642232"/>
                  </a:lnTo>
                  <a:lnTo>
                    <a:pt x="342381" y="618026"/>
                  </a:lnTo>
                  <a:lnTo>
                    <a:pt x="366059" y="576602"/>
                  </a:lnTo>
                  <a:lnTo>
                    <a:pt x="370445" y="541710"/>
                  </a:lnTo>
                  <a:lnTo>
                    <a:pt x="369229" y="529814"/>
                  </a:lnTo>
                  <a:lnTo>
                    <a:pt x="212915" y="73698"/>
                  </a:lnTo>
                  <a:lnTo>
                    <a:pt x="186238" y="31452"/>
                  </a:lnTo>
                  <a:lnTo>
                    <a:pt x="145144" y="6022"/>
                  </a:lnTo>
                  <a:lnTo>
                    <a:pt x="109030" y="0"/>
                  </a:lnTo>
                  <a:close/>
                </a:path>
              </a:pathLst>
            </a:custGeom>
            <a:solidFill>
              <a:srgbClr val="C59C66"/>
            </a:solidFill>
          </p:spPr>
          <p:txBody>
            <a:bodyPr wrap="square" lIns="0" tIns="0" rIns="0" bIns="0" rtlCol="0"/>
            <a:lstStyle/>
            <a:p>
              <a:endParaRPr/>
            </a:p>
          </p:txBody>
        </p:sp>
        <p:sp>
          <p:nvSpPr>
            <p:cNvPr id="836" name="bk object 142"/>
            <p:cNvSpPr/>
            <p:nvPr/>
          </p:nvSpPr>
          <p:spPr>
            <a:xfrm>
              <a:off x="2648427" y="2825461"/>
              <a:ext cx="349885" cy="761365"/>
            </a:xfrm>
            <a:custGeom>
              <a:avLst/>
              <a:gdLst/>
              <a:ahLst/>
              <a:cxnLst/>
              <a:rect l="l" t="t" r="r" b="b"/>
              <a:pathLst>
                <a:path w="349885" h="761364">
                  <a:moveTo>
                    <a:pt x="126951" y="0"/>
                  </a:moveTo>
                  <a:lnTo>
                    <a:pt x="87321" y="5560"/>
                  </a:lnTo>
                  <a:lnTo>
                    <a:pt x="52273" y="22895"/>
                  </a:lnTo>
                  <a:lnTo>
                    <a:pt x="17927" y="59759"/>
                  </a:lnTo>
                  <a:lnTo>
                    <a:pt x="1060" y="107260"/>
                  </a:lnTo>
                  <a:lnTo>
                    <a:pt x="0" y="120148"/>
                  </a:lnTo>
                  <a:lnTo>
                    <a:pt x="315" y="133268"/>
                  </a:lnTo>
                  <a:lnTo>
                    <a:pt x="104564" y="661387"/>
                  </a:lnTo>
                  <a:lnTo>
                    <a:pt x="118325" y="698416"/>
                  </a:lnTo>
                  <a:lnTo>
                    <a:pt x="142058" y="728259"/>
                  </a:lnTo>
                  <a:lnTo>
                    <a:pt x="185116" y="754136"/>
                  </a:lnTo>
                  <a:lnTo>
                    <a:pt x="222893" y="761054"/>
                  </a:lnTo>
                  <a:lnTo>
                    <a:pt x="236061" y="760669"/>
                  </a:lnTo>
                  <a:lnTo>
                    <a:pt x="274975" y="750883"/>
                  </a:lnTo>
                  <a:lnTo>
                    <a:pt x="307594" y="730276"/>
                  </a:lnTo>
                  <a:lnTo>
                    <a:pt x="337906" y="690248"/>
                  </a:lnTo>
                  <a:lnTo>
                    <a:pt x="349835" y="640951"/>
                  </a:lnTo>
                  <a:lnTo>
                    <a:pt x="349521" y="627827"/>
                  </a:lnTo>
                  <a:lnTo>
                    <a:pt x="245305" y="99641"/>
                  </a:lnTo>
                  <a:lnTo>
                    <a:pt x="231542" y="62633"/>
                  </a:lnTo>
                  <a:lnTo>
                    <a:pt x="207803" y="32800"/>
                  </a:lnTo>
                  <a:lnTo>
                    <a:pt x="164735" y="6924"/>
                  </a:lnTo>
                  <a:lnTo>
                    <a:pt x="126951" y="0"/>
                  </a:lnTo>
                  <a:close/>
                </a:path>
              </a:pathLst>
            </a:custGeom>
            <a:solidFill>
              <a:srgbClr val="C59C66"/>
            </a:solidFill>
          </p:spPr>
          <p:txBody>
            <a:bodyPr wrap="square" lIns="0" tIns="0" rIns="0" bIns="0" rtlCol="0"/>
            <a:lstStyle/>
            <a:p>
              <a:endParaRPr/>
            </a:p>
          </p:txBody>
        </p:sp>
        <p:sp>
          <p:nvSpPr>
            <p:cNvPr id="837" name="bk object 143"/>
            <p:cNvSpPr/>
            <p:nvPr/>
          </p:nvSpPr>
          <p:spPr>
            <a:xfrm>
              <a:off x="2917233" y="2874297"/>
              <a:ext cx="324485" cy="704850"/>
            </a:xfrm>
            <a:custGeom>
              <a:avLst/>
              <a:gdLst/>
              <a:ahLst/>
              <a:cxnLst/>
              <a:rect l="l" t="t" r="r" b="b"/>
              <a:pathLst>
                <a:path w="324485" h="704850">
                  <a:moveTo>
                    <a:pt x="118068" y="0"/>
                  </a:moveTo>
                  <a:lnTo>
                    <a:pt x="76366" y="8614"/>
                  </a:lnTo>
                  <a:lnTo>
                    <a:pt x="41337" y="29106"/>
                  </a:lnTo>
                  <a:lnTo>
                    <a:pt x="10561" y="68109"/>
                  </a:lnTo>
                  <a:lnTo>
                    <a:pt x="0" y="115542"/>
                  </a:lnTo>
                  <a:lnTo>
                    <a:pt x="774" y="128090"/>
                  </a:lnTo>
                  <a:lnTo>
                    <a:pt x="96819" y="612525"/>
                  </a:lnTo>
                  <a:lnTo>
                    <a:pt x="110990" y="649277"/>
                  </a:lnTo>
                  <a:lnTo>
                    <a:pt x="145851" y="685691"/>
                  </a:lnTo>
                  <a:lnTo>
                    <a:pt x="192953" y="703702"/>
                  </a:lnTo>
                  <a:lnTo>
                    <a:pt x="205873" y="704817"/>
                  </a:lnTo>
                  <a:lnTo>
                    <a:pt x="219046" y="704439"/>
                  </a:lnTo>
                  <a:lnTo>
                    <a:pt x="260320" y="690388"/>
                  </a:lnTo>
                  <a:lnTo>
                    <a:pt x="292088" y="667077"/>
                  </a:lnTo>
                  <a:lnTo>
                    <a:pt x="318050" y="625497"/>
                  </a:lnTo>
                  <a:lnTo>
                    <a:pt x="324018" y="589365"/>
                  </a:lnTo>
                  <a:lnTo>
                    <a:pt x="323252" y="576825"/>
                  </a:lnTo>
                  <a:lnTo>
                    <a:pt x="227159" y="92270"/>
                  </a:lnTo>
                  <a:lnTo>
                    <a:pt x="212981" y="55535"/>
                  </a:lnTo>
                  <a:lnTo>
                    <a:pt x="178103" y="19125"/>
                  </a:lnTo>
                  <a:lnTo>
                    <a:pt x="130989" y="1113"/>
                  </a:lnTo>
                  <a:lnTo>
                    <a:pt x="118068" y="0"/>
                  </a:lnTo>
                  <a:close/>
                </a:path>
              </a:pathLst>
            </a:custGeom>
            <a:solidFill>
              <a:srgbClr val="C59C66"/>
            </a:solidFill>
          </p:spPr>
          <p:txBody>
            <a:bodyPr wrap="square" lIns="0" tIns="0" rIns="0" bIns="0" rtlCol="0"/>
            <a:lstStyle/>
            <a:p>
              <a:endParaRPr/>
            </a:p>
          </p:txBody>
        </p:sp>
        <p:sp>
          <p:nvSpPr>
            <p:cNvPr id="838" name="bk object 144"/>
            <p:cNvSpPr/>
            <p:nvPr/>
          </p:nvSpPr>
          <p:spPr>
            <a:xfrm>
              <a:off x="3178959" y="2997116"/>
              <a:ext cx="304165" cy="567690"/>
            </a:xfrm>
            <a:custGeom>
              <a:avLst/>
              <a:gdLst/>
              <a:ahLst/>
              <a:cxnLst/>
              <a:rect l="l" t="t" r="r" b="b"/>
              <a:pathLst>
                <a:path w="304164" h="567689">
                  <a:moveTo>
                    <a:pt x="119297" y="0"/>
                  </a:moveTo>
                  <a:lnTo>
                    <a:pt x="74600" y="9877"/>
                  </a:lnTo>
                  <a:lnTo>
                    <a:pt x="37822" y="30616"/>
                  </a:lnTo>
                  <a:lnTo>
                    <a:pt x="7122" y="68661"/>
                  </a:lnTo>
                  <a:lnTo>
                    <a:pt x="0" y="101591"/>
                  </a:lnTo>
                  <a:lnTo>
                    <a:pt x="983" y="112887"/>
                  </a:lnTo>
                  <a:lnTo>
                    <a:pt x="77359" y="496704"/>
                  </a:lnTo>
                  <a:lnTo>
                    <a:pt x="100036" y="537532"/>
                  </a:lnTo>
                  <a:lnTo>
                    <a:pt x="143455" y="562130"/>
                  </a:lnTo>
                  <a:lnTo>
                    <a:pt x="184452" y="567219"/>
                  </a:lnTo>
                  <a:lnTo>
                    <a:pt x="199007" y="565995"/>
                  </a:lnTo>
                  <a:lnTo>
                    <a:pt x="242601" y="551353"/>
                  </a:lnTo>
                  <a:lnTo>
                    <a:pt x="275693" y="528005"/>
                  </a:lnTo>
                  <a:lnTo>
                    <a:pt x="300620" y="487854"/>
                  </a:lnTo>
                  <a:lnTo>
                    <a:pt x="303753" y="465656"/>
                  </a:lnTo>
                  <a:lnTo>
                    <a:pt x="302773" y="454366"/>
                  </a:lnTo>
                  <a:lnTo>
                    <a:pt x="226431" y="70530"/>
                  </a:lnTo>
                  <a:lnTo>
                    <a:pt x="203740" y="29679"/>
                  </a:lnTo>
                  <a:lnTo>
                    <a:pt x="160300" y="5088"/>
                  </a:lnTo>
                  <a:lnTo>
                    <a:pt x="119297" y="0"/>
                  </a:lnTo>
                  <a:close/>
                </a:path>
              </a:pathLst>
            </a:custGeom>
            <a:solidFill>
              <a:srgbClr val="C59C66"/>
            </a:solidFill>
          </p:spPr>
          <p:txBody>
            <a:bodyPr wrap="square" lIns="0" tIns="0" rIns="0" bIns="0" rtlCol="0"/>
            <a:lstStyle/>
            <a:p>
              <a:endParaRPr/>
            </a:p>
          </p:txBody>
        </p:sp>
        <p:sp>
          <p:nvSpPr>
            <p:cNvPr id="839" name="bk object 145"/>
            <p:cNvSpPr/>
            <p:nvPr/>
          </p:nvSpPr>
          <p:spPr>
            <a:xfrm>
              <a:off x="2357348" y="3357334"/>
              <a:ext cx="1170940" cy="822960"/>
            </a:xfrm>
            <a:custGeom>
              <a:avLst/>
              <a:gdLst/>
              <a:ahLst/>
              <a:cxnLst/>
              <a:rect l="l" t="t" r="r" b="b"/>
              <a:pathLst>
                <a:path w="1170939" h="822960">
                  <a:moveTo>
                    <a:pt x="165845" y="189407"/>
                  </a:moveTo>
                  <a:lnTo>
                    <a:pt x="0" y="355726"/>
                  </a:lnTo>
                  <a:lnTo>
                    <a:pt x="141787" y="511241"/>
                  </a:lnTo>
                  <a:lnTo>
                    <a:pt x="162831" y="533791"/>
                  </a:lnTo>
                  <a:lnTo>
                    <a:pt x="200152" y="572796"/>
                  </a:lnTo>
                  <a:lnTo>
                    <a:pt x="233235" y="605718"/>
                  </a:lnTo>
                  <a:lnTo>
                    <a:pt x="264627" y="635014"/>
                  </a:lnTo>
                  <a:lnTo>
                    <a:pt x="296872" y="663141"/>
                  </a:lnTo>
                  <a:lnTo>
                    <a:pt x="332516" y="692553"/>
                  </a:lnTo>
                  <a:lnTo>
                    <a:pt x="424180" y="765060"/>
                  </a:lnTo>
                  <a:lnTo>
                    <a:pt x="455500" y="787494"/>
                  </a:lnTo>
                  <a:lnTo>
                    <a:pt x="497683" y="809569"/>
                  </a:lnTo>
                  <a:lnTo>
                    <a:pt x="541835" y="821092"/>
                  </a:lnTo>
                  <a:lnTo>
                    <a:pt x="565155" y="822353"/>
                  </a:lnTo>
                  <a:lnTo>
                    <a:pt x="577215" y="821764"/>
                  </a:lnTo>
                  <a:lnTo>
                    <a:pt x="615300" y="814787"/>
                  </a:lnTo>
                  <a:lnTo>
                    <a:pt x="949164" y="699481"/>
                  </a:lnTo>
                  <a:lnTo>
                    <a:pt x="1001510" y="679073"/>
                  </a:lnTo>
                  <a:lnTo>
                    <a:pt x="1052172" y="653982"/>
                  </a:lnTo>
                  <a:lnTo>
                    <a:pt x="1097775" y="622446"/>
                  </a:lnTo>
                  <a:lnTo>
                    <a:pt x="1134943" y="582700"/>
                  </a:lnTo>
                  <a:lnTo>
                    <a:pt x="1160299" y="532982"/>
                  </a:lnTo>
                  <a:lnTo>
                    <a:pt x="1168974" y="493426"/>
                  </a:lnTo>
                  <a:lnTo>
                    <a:pt x="1170467" y="471529"/>
                  </a:lnTo>
                  <a:lnTo>
                    <a:pt x="1169898" y="448132"/>
                  </a:lnTo>
                  <a:lnTo>
                    <a:pt x="1166171" y="399753"/>
                  </a:lnTo>
                  <a:lnTo>
                    <a:pt x="1161789" y="357648"/>
                  </a:lnTo>
                  <a:lnTo>
                    <a:pt x="1155925" y="313966"/>
                  </a:lnTo>
                  <a:lnTo>
                    <a:pt x="1147751" y="260858"/>
                  </a:lnTo>
                  <a:lnTo>
                    <a:pt x="1138416" y="202702"/>
                  </a:lnTo>
                  <a:lnTo>
                    <a:pt x="195641" y="202702"/>
                  </a:lnTo>
                  <a:lnTo>
                    <a:pt x="190306" y="202514"/>
                  </a:lnTo>
                  <a:lnTo>
                    <a:pt x="183606" y="200299"/>
                  </a:lnTo>
                  <a:lnTo>
                    <a:pt x="175475" y="195962"/>
                  </a:lnTo>
                  <a:lnTo>
                    <a:pt x="165845" y="189407"/>
                  </a:lnTo>
                  <a:close/>
                </a:path>
                <a:path w="1170939" h="822960">
                  <a:moveTo>
                    <a:pt x="148907" y="0"/>
                  </a:moveTo>
                  <a:lnTo>
                    <a:pt x="179542" y="87670"/>
                  </a:lnTo>
                  <a:lnTo>
                    <a:pt x="193172" y="128920"/>
                  </a:lnTo>
                  <a:lnTo>
                    <a:pt x="202697" y="166606"/>
                  </a:lnTo>
                  <a:lnTo>
                    <a:pt x="204655" y="185092"/>
                  </a:lnTo>
                  <a:lnTo>
                    <a:pt x="204118" y="192058"/>
                  </a:lnTo>
                  <a:lnTo>
                    <a:pt x="202480" y="197379"/>
                  </a:lnTo>
                  <a:lnTo>
                    <a:pt x="199677" y="200959"/>
                  </a:lnTo>
                  <a:lnTo>
                    <a:pt x="195641" y="202702"/>
                  </a:lnTo>
                  <a:lnTo>
                    <a:pt x="1138416" y="202702"/>
                  </a:lnTo>
                  <a:lnTo>
                    <a:pt x="1131833" y="161815"/>
                  </a:lnTo>
                  <a:lnTo>
                    <a:pt x="1121170" y="94960"/>
                  </a:lnTo>
                  <a:lnTo>
                    <a:pt x="1115056" y="56182"/>
                  </a:lnTo>
                  <a:lnTo>
                    <a:pt x="1108379" y="13449"/>
                  </a:lnTo>
                  <a:lnTo>
                    <a:pt x="148907" y="0"/>
                  </a:lnTo>
                  <a:close/>
                </a:path>
              </a:pathLst>
            </a:custGeom>
            <a:solidFill>
              <a:srgbClr val="C59C66"/>
            </a:solidFill>
          </p:spPr>
          <p:txBody>
            <a:bodyPr wrap="square" lIns="0" tIns="0" rIns="0" bIns="0" rtlCol="0"/>
            <a:lstStyle/>
            <a:p>
              <a:endParaRPr/>
            </a:p>
          </p:txBody>
        </p:sp>
        <p:sp>
          <p:nvSpPr>
            <p:cNvPr id="840" name="bk object 146"/>
            <p:cNvSpPr/>
            <p:nvPr/>
          </p:nvSpPr>
          <p:spPr>
            <a:xfrm>
              <a:off x="2257805" y="2478965"/>
              <a:ext cx="172720" cy="180975"/>
            </a:xfrm>
            <a:custGeom>
              <a:avLst/>
              <a:gdLst/>
              <a:ahLst/>
              <a:cxnLst/>
              <a:rect l="l" t="t" r="r" b="b"/>
              <a:pathLst>
                <a:path w="172719" h="180975">
                  <a:moveTo>
                    <a:pt x="104303" y="0"/>
                  </a:moveTo>
                  <a:lnTo>
                    <a:pt x="54118" y="14466"/>
                  </a:lnTo>
                  <a:lnTo>
                    <a:pt x="14048" y="42447"/>
                  </a:lnTo>
                  <a:lnTo>
                    <a:pt x="0" y="57173"/>
                  </a:lnTo>
                  <a:lnTo>
                    <a:pt x="25933" y="131875"/>
                  </a:lnTo>
                  <a:lnTo>
                    <a:pt x="56293" y="169676"/>
                  </a:lnTo>
                  <a:lnTo>
                    <a:pt x="90932" y="180771"/>
                  </a:lnTo>
                  <a:lnTo>
                    <a:pt x="103471" y="180583"/>
                  </a:lnTo>
                  <a:lnTo>
                    <a:pt x="140376" y="165784"/>
                  </a:lnTo>
                  <a:lnTo>
                    <a:pt x="169061" y="126826"/>
                  </a:lnTo>
                  <a:lnTo>
                    <a:pt x="172327" y="103528"/>
                  </a:lnTo>
                  <a:lnTo>
                    <a:pt x="170940" y="91619"/>
                  </a:lnTo>
                  <a:lnTo>
                    <a:pt x="142557" y="7821"/>
                  </a:lnTo>
                  <a:lnTo>
                    <a:pt x="126418" y="3698"/>
                  </a:lnTo>
                  <a:lnTo>
                    <a:pt x="114202" y="1072"/>
                  </a:lnTo>
                  <a:lnTo>
                    <a:pt x="104303" y="0"/>
                  </a:lnTo>
                  <a:close/>
                </a:path>
              </a:pathLst>
            </a:custGeom>
            <a:solidFill>
              <a:srgbClr val="FDD1B0"/>
            </a:solidFill>
          </p:spPr>
          <p:txBody>
            <a:bodyPr wrap="square" lIns="0" tIns="0" rIns="0" bIns="0" rtlCol="0"/>
            <a:lstStyle/>
            <a:p>
              <a:endParaRPr/>
            </a:p>
          </p:txBody>
        </p:sp>
        <p:sp>
          <p:nvSpPr>
            <p:cNvPr id="841" name="bk object 147"/>
            <p:cNvSpPr/>
            <p:nvPr/>
          </p:nvSpPr>
          <p:spPr>
            <a:xfrm>
              <a:off x="2822460" y="3894213"/>
              <a:ext cx="881380" cy="442595"/>
            </a:xfrm>
            <a:custGeom>
              <a:avLst/>
              <a:gdLst/>
              <a:ahLst/>
              <a:cxnLst/>
              <a:rect l="l" t="t" r="r" b="b"/>
              <a:pathLst>
                <a:path w="881379" h="442595">
                  <a:moveTo>
                    <a:pt x="826935" y="0"/>
                  </a:moveTo>
                  <a:lnTo>
                    <a:pt x="0" y="286562"/>
                  </a:lnTo>
                  <a:lnTo>
                    <a:pt x="53898" y="442188"/>
                  </a:lnTo>
                  <a:lnTo>
                    <a:pt x="880846" y="155625"/>
                  </a:lnTo>
                  <a:lnTo>
                    <a:pt x="826935" y="0"/>
                  </a:lnTo>
                  <a:close/>
                </a:path>
              </a:pathLst>
            </a:custGeom>
            <a:solidFill>
              <a:srgbClr val="FFFFFF"/>
            </a:solidFill>
          </p:spPr>
          <p:txBody>
            <a:bodyPr wrap="square" lIns="0" tIns="0" rIns="0" bIns="0" rtlCol="0"/>
            <a:lstStyle/>
            <a:p>
              <a:endParaRPr/>
            </a:p>
          </p:txBody>
        </p:sp>
        <p:sp>
          <p:nvSpPr>
            <p:cNvPr id="842" name="bk object 148"/>
            <p:cNvSpPr/>
            <p:nvPr/>
          </p:nvSpPr>
          <p:spPr>
            <a:xfrm>
              <a:off x="2844317" y="3966591"/>
              <a:ext cx="1080135" cy="951230"/>
            </a:xfrm>
            <a:custGeom>
              <a:avLst/>
              <a:gdLst/>
              <a:ahLst/>
              <a:cxnLst/>
              <a:rect l="l" t="t" r="r" b="b"/>
              <a:pathLst>
                <a:path w="1080135" h="951229">
                  <a:moveTo>
                    <a:pt x="894537" y="0"/>
                  </a:moveTo>
                  <a:lnTo>
                    <a:pt x="0" y="310032"/>
                  </a:lnTo>
                  <a:lnTo>
                    <a:pt x="211607" y="951090"/>
                  </a:lnTo>
                  <a:lnTo>
                    <a:pt x="284466" y="938922"/>
                  </a:lnTo>
                  <a:lnTo>
                    <a:pt x="355403" y="923643"/>
                  </a:lnTo>
                  <a:lnTo>
                    <a:pt x="424222" y="905658"/>
                  </a:lnTo>
                  <a:lnTo>
                    <a:pt x="490728" y="885369"/>
                  </a:lnTo>
                  <a:lnTo>
                    <a:pt x="554724" y="863180"/>
                  </a:lnTo>
                  <a:lnTo>
                    <a:pt x="616013" y="839496"/>
                  </a:lnTo>
                  <a:lnTo>
                    <a:pt x="674399" y="814720"/>
                  </a:lnTo>
                  <a:lnTo>
                    <a:pt x="729686" y="789257"/>
                  </a:lnTo>
                  <a:lnTo>
                    <a:pt x="781679" y="763510"/>
                  </a:lnTo>
                  <a:lnTo>
                    <a:pt x="830179" y="737882"/>
                  </a:lnTo>
                  <a:lnTo>
                    <a:pt x="874993" y="712779"/>
                  </a:lnTo>
                  <a:lnTo>
                    <a:pt x="915922" y="688603"/>
                  </a:lnTo>
                  <a:lnTo>
                    <a:pt x="952771" y="665759"/>
                  </a:lnTo>
                  <a:lnTo>
                    <a:pt x="985343" y="644650"/>
                  </a:lnTo>
                  <a:lnTo>
                    <a:pt x="1036874" y="609255"/>
                  </a:lnTo>
                  <a:lnTo>
                    <a:pt x="1068943" y="585649"/>
                  </a:lnTo>
                  <a:lnTo>
                    <a:pt x="1079982" y="577062"/>
                  </a:lnTo>
                  <a:lnTo>
                    <a:pt x="894537" y="0"/>
                  </a:lnTo>
                  <a:close/>
                </a:path>
              </a:pathLst>
            </a:custGeom>
            <a:solidFill>
              <a:srgbClr val="323031"/>
            </a:solidFill>
          </p:spPr>
          <p:txBody>
            <a:bodyPr wrap="square" lIns="0" tIns="0" rIns="0" bIns="0" rtlCol="0"/>
            <a:lstStyle/>
            <a:p>
              <a:endParaRPr/>
            </a:p>
          </p:txBody>
        </p:sp>
        <p:sp>
          <p:nvSpPr>
            <p:cNvPr id="843" name="bk object 149"/>
            <p:cNvSpPr/>
            <p:nvPr/>
          </p:nvSpPr>
          <p:spPr>
            <a:xfrm>
              <a:off x="2363495" y="2961970"/>
              <a:ext cx="148018" cy="148132"/>
            </a:xfrm>
            <a:prstGeom prst="rect">
              <a:avLst/>
            </a:prstGeom>
            <a:solidFill>
              <a:srgbClr val="C59C66"/>
            </a:solidFill>
          </p:spPr>
          <p:txBody>
            <a:bodyPr wrap="square" lIns="0" tIns="0" rIns="0" bIns="0" rtlCol="0"/>
            <a:lstStyle/>
            <a:p>
              <a:endParaRPr/>
            </a:p>
          </p:txBody>
        </p:sp>
      </p:grpSp>
      <p:sp>
        <p:nvSpPr>
          <p:cNvPr id="844" name="TextBox 843"/>
          <p:cNvSpPr txBox="1"/>
          <p:nvPr/>
        </p:nvSpPr>
        <p:spPr>
          <a:xfrm>
            <a:off x="5144138" y="4399552"/>
            <a:ext cx="1405801" cy="302955"/>
          </a:xfrm>
          <a:prstGeom prst="roundRect">
            <a:avLst>
              <a:gd name="adj" fmla="val 50000"/>
            </a:avLst>
          </a:prstGeom>
          <a:gradFill flip="none" rotWithShape="1">
            <a:gsLst>
              <a:gs pos="0">
                <a:schemeClr val="accent1">
                  <a:lumMod val="89000"/>
                  <a:alpha val="45000"/>
                </a:schemeClr>
              </a:gs>
              <a:gs pos="23000">
                <a:schemeClr val="accent1">
                  <a:lumMod val="89000"/>
                </a:schemeClr>
              </a:gs>
              <a:gs pos="69000">
                <a:schemeClr val="accent1">
                  <a:lumMod val="75000"/>
                </a:schemeClr>
              </a:gs>
              <a:gs pos="97000">
                <a:schemeClr val="accent1">
                  <a:lumMod val="70000"/>
                  <a:alpha val="60000"/>
                </a:schemeClr>
              </a:gs>
            </a:gsLst>
            <a:path path="circle">
              <a:fillToRect l="50000" t="50000" r="50000" b="50000"/>
            </a:path>
            <a:tileRect/>
          </a:gradFill>
          <a:effectLst>
            <a:outerShdw blurRad="50800" dist="38100" dir="2700000" algn="tl" rotWithShape="0">
              <a:prstClr val="black">
                <a:alpha val="40000"/>
              </a:prstClr>
            </a:outerShdw>
          </a:effectLst>
        </p:spPr>
        <p:txBody>
          <a:bodyPr wrap="square" lIns="0" tIns="0" rIns="0" bIns="0" rtlCol="0" anchor="ctr">
            <a:spAutoFit/>
          </a:bodyPr>
          <a:lstStyle/>
          <a:p>
            <a:pPr algn="ctr"/>
            <a:r>
              <a:rPr lang="en-US" sz="1400" b="1" dirty="0" smtClean="0">
                <a:solidFill>
                  <a:schemeClr val="bg1"/>
                </a:solidFill>
                <a:effectLst>
                  <a:innerShdw blurRad="63500" dist="25400" dir="13500000">
                    <a:prstClr val="black">
                      <a:alpha val="50000"/>
                    </a:prstClr>
                  </a:innerShdw>
                </a:effectLst>
              </a:rPr>
              <a:t>Smart Health</a:t>
            </a:r>
            <a:endParaRPr lang="en-US" sz="1400" b="1" dirty="0">
              <a:solidFill>
                <a:schemeClr val="bg1"/>
              </a:solidFill>
              <a:effectLst>
                <a:innerShdw blurRad="63500" dist="25400" dir="13500000">
                  <a:prstClr val="black">
                    <a:alpha val="50000"/>
                  </a:prstClr>
                </a:innerShdw>
              </a:effectLst>
            </a:endParaRPr>
          </a:p>
        </p:txBody>
      </p:sp>
      <p:grpSp>
        <p:nvGrpSpPr>
          <p:cNvPr id="845" name="Group 844"/>
          <p:cNvGrpSpPr/>
          <p:nvPr/>
        </p:nvGrpSpPr>
        <p:grpSpPr>
          <a:xfrm rot="18321302">
            <a:off x="5913516" y="3933140"/>
            <a:ext cx="218170" cy="160540"/>
            <a:chOff x="5841885" y="1367317"/>
            <a:chExt cx="318135" cy="234099"/>
          </a:xfrm>
        </p:grpSpPr>
        <p:sp>
          <p:nvSpPr>
            <p:cNvPr id="846" name="bk object 629"/>
            <p:cNvSpPr/>
            <p:nvPr/>
          </p:nvSpPr>
          <p:spPr>
            <a:xfrm>
              <a:off x="5976615" y="1553156"/>
              <a:ext cx="50165" cy="48260"/>
            </a:xfrm>
            <a:custGeom>
              <a:avLst/>
              <a:gdLst/>
              <a:ahLst/>
              <a:cxnLst/>
              <a:rect l="l" t="t" r="r" b="b"/>
              <a:pathLst>
                <a:path w="50164" h="48259">
                  <a:moveTo>
                    <a:pt x="20144" y="0"/>
                  </a:moveTo>
                  <a:lnTo>
                    <a:pt x="9315" y="5077"/>
                  </a:lnTo>
                  <a:lnTo>
                    <a:pt x="2067" y="16014"/>
                  </a:lnTo>
                  <a:lnTo>
                    <a:pt x="0" y="32595"/>
                  </a:lnTo>
                  <a:lnTo>
                    <a:pt x="6219" y="41685"/>
                  </a:lnTo>
                  <a:lnTo>
                    <a:pt x="18086" y="47254"/>
                  </a:lnTo>
                  <a:lnTo>
                    <a:pt x="35945" y="47907"/>
                  </a:lnTo>
                  <a:lnTo>
                    <a:pt x="46003" y="38670"/>
                  </a:lnTo>
                  <a:lnTo>
                    <a:pt x="49864" y="25161"/>
                  </a:lnTo>
                  <a:lnTo>
                    <a:pt x="49827" y="23775"/>
                  </a:lnTo>
                  <a:lnTo>
                    <a:pt x="45742" y="11562"/>
                  </a:lnTo>
                  <a:lnTo>
                    <a:pt x="35544" y="3025"/>
                  </a:lnTo>
                  <a:lnTo>
                    <a:pt x="20144" y="0"/>
                  </a:lnTo>
                  <a:close/>
                </a:path>
              </a:pathLst>
            </a:custGeom>
            <a:solidFill>
              <a:srgbClr val="0095AB"/>
            </a:solidFill>
          </p:spPr>
          <p:txBody>
            <a:bodyPr wrap="square" lIns="0" tIns="0" rIns="0" bIns="0" rtlCol="0"/>
            <a:lstStyle/>
            <a:p>
              <a:endParaRPr/>
            </a:p>
          </p:txBody>
        </p:sp>
        <p:sp>
          <p:nvSpPr>
            <p:cNvPr id="847" name="bk object 630"/>
            <p:cNvSpPr/>
            <p:nvPr/>
          </p:nvSpPr>
          <p:spPr>
            <a:xfrm>
              <a:off x="5932512" y="1495861"/>
              <a:ext cx="136525" cy="52069"/>
            </a:xfrm>
            <a:custGeom>
              <a:avLst/>
              <a:gdLst/>
              <a:ahLst/>
              <a:cxnLst/>
              <a:rect l="l" t="t" r="r" b="b"/>
              <a:pathLst>
                <a:path w="136525" h="52069">
                  <a:moveTo>
                    <a:pt x="124156" y="22678"/>
                  </a:moveTo>
                  <a:lnTo>
                    <a:pt x="55179" y="22678"/>
                  </a:lnTo>
                  <a:lnTo>
                    <a:pt x="71487" y="23160"/>
                  </a:lnTo>
                  <a:lnTo>
                    <a:pt x="85258" y="25707"/>
                  </a:lnTo>
                  <a:lnTo>
                    <a:pt x="96798" y="30172"/>
                  </a:lnTo>
                  <a:lnTo>
                    <a:pt x="106410" y="36410"/>
                  </a:lnTo>
                  <a:lnTo>
                    <a:pt x="114399" y="44276"/>
                  </a:lnTo>
                  <a:lnTo>
                    <a:pt x="120624" y="51938"/>
                  </a:lnTo>
                  <a:lnTo>
                    <a:pt x="136423" y="36139"/>
                  </a:lnTo>
                  <a:lnTo>
                    <a:pt x="131787" y="30576"/>
                  </a:lnTo>
                  <a:lnTo>
                    <a:pt x="124156" y="22678"/>
                  </a:lnTo>
                  <a:close/>
                </a:path>
                <a:path w="136525" h="52069">
                  <a:moveTo>
                    <a:pt x="75602" y="0"/>
                  </a:moveTo>
                  <a:lnTo>
                    <a:pt x="34001" y="6475"/>
                  </a:lnTo>
                  <a:lnTo>
                    <a:pt x="0" y="31033"/>
                  </a:lnTo>
                  <a:lnTo>
                    <a:pt x="15671" y="46705"/>
                  </a:lnTo>
                  <a:lnTo>
                    <a:pt x="21323" y="40939"/>
                  </a:lnTo>
                  <a:lnTo>
                    <a:pt x="31407" y="32435"/>
                  </a:lnTo>
                  <a:lnTo>
                    <a:pt x="42793" y="26305"/>
                  </a:lnTo>
                  <a:lnTo>
                    <a:pt x="55179" y="22678"/>
                  </a:lnTo>
                  <a:lnTo>
                    <a:pt x="124156" y="22678"/>
                  </a:lnTo>
                  <a:lnTo>
                    <a:pt x="122502" y="20967"/>
                  </a:lnTo>
                  <a:lnTo>
                    <a:pt x="112042" y="13010"/>
                  </a:lnTo>
                  <a:lnTo>
                    <a:pt x="100606" y="6800"/>
                  </a:lnTo>
                  <a:lnTo>
                    <a:pt x="88393" y="2432"/>
                  </a:lnTo>
                  <a:lnTo>
                    <a:pt x="75602" y="0"/>
                  </a:lnTo>
                  <a:close/>
                </a:path>
              </a:pathLst>
            </a:custGeom>
            <a:solidFill>
              <a:srgbClr val="0095AB"/>
            </a:solidFill>
          </p:spPr>
          <p:txBody>
            <a:bodyPr wrap="square" lIns="0" tIns="0" rIns="0" bIns="0" rtlCol="0"/>
            <a:lstStyle/>
            <a:p>
              <a:endParaRPr/>
            </a:p>
          </p:txBody>
        </p:sp>
        <p:sp>
          <p:nvSpPr>
            <p:cNvPr id="848" name="bk object 631"/>
            <p:cNvSpPr/>
            <p:nvPr/>
          </p:nvSpPr>
          <p:spPr>
            <a:xfrm>
              <a:off x="5886703" y="1430723"/>
              <a:ext cx="228600" cy="71120"/>
            </a:xfrm>
            <a:custGeom>
              <a:avLst/>
              <a:gdLst/>
              <a:ahLst/>
              <a:cxnLst/>
              <a:rect l="l" t="t" r="r" b="b"/>
              <a:pathLst>
                <a:path w="228600" h="71119">
                  <a:moveTo>
                    <a:pt x="190375" y="22370"/>
                  </a:moveTo>
                  <a:lnTo>
                    <a:pt x="102060" y="22370"/>
                  </a:lnTo>
                  <a:lnTo>
                    <a:pt x="117184" y="22816"/>
                  </a:lnTo>
                  <a:lnTo>
                    <a:pt x="131378" y="24407"/>
                  </a:lnTo>
                  <a:lnTo>
                    <a:pt x="168715" y="35786"/>
                  </a:lnTo>
                  <a:lnTo>
                    <a:pt x="212559" y="70962"/>
                  </a:lnTo>
                  <a:lnTo>
                    <a:pt x="228295" y="55227"/>
                  </a:lnTo>
                  <a:lnTo>
                    <a:pt x="223215" y="49639"/>
                  </a:lnTo>
                  <a:lnTo>
                    <a:pt x="213857" y="40162"/>
                  </a:lnTo>
                  <a:lnTo>
                    <a:pt x="203802" y="31602"/>
                  </a:lnTo>
                  <a:lnTo>
                    <a:pt x="193119" y="23990"/>
                  </a:lnTo>
                  <a:lnTo>
                    <a:pt x="190375" y="22370"/>
                  </a:lnTo>
                  <a:close/>
                </a:path>
                <a:path w="228600" h="71119">
                  <a:moveTo>
                    <a:pt x="119810" y="0"/>
                  </a:moveTo>
                  <a:lnTo>
                    <a:pt x="78138" y="4378"/>
                  </a:lnTo>
                  <a:lnTo>
                    <a:pt x="42104" y="17503"/>
                  </a:lnTo>
                  <a:lnTo>
                    <a:pt x="0" y="50325"/>
                  </a:lnTo>
                  <a:lnTo>
                    <a:pt x="15659" y="65984"/>
                  </a:lnTo>
                  <a:lnTo>
                    <a:pt x="21259" y="60269"/>
                  </a:lnTo>
                  <a:lnTo>
                    <a:pt x="31026" y="51296"/>
                  </a:lnTo>
                  <a:lnTo>
                    <a:pt x="64336" y="31303"/>
                  </a:lnTo>
                  <a:lnTo>
                    <a:pt x="102060" y="22370"/>
                  </a:lnTo>
                  <a:lnTo>
                    <a:pt x="190375" y="22370"/>
                  </a:lnTo>
                  <a:lnTo>
                    <a:pt x="181879" y="17357"/>
                  </a:lnTo>
                  <a:lnTo>
                    <a:pt x="170154" y="11735"/>
                  </a:lnTo>
                  <a:lnTo>
                    <a:pt x="158014" y="7157"/>
                  </a:lnTo>
                  <a:lnTo>
                    <a:pt x="145529" y="3654"/>
                  </a:lnTo>
                  <a:lnTo>
                    <a:pt x="132771" y="1257"/>
                  </a:lnTo>
                  <a:lnTo>
                    <a:pt x="119810" y="0"/>
                  </a:lnTo>
                  <a:close/>
                </a:path>
              </a:pathLst>
            </a:custGeom>
            <a:solidFill>
              <a:srgbClr val="0095AB"/>
            </a:solidFill>
          </p:spPr>
          <p:txBody>
            <a:bodyPr wrap="square" lIns="0" tIns="0" rIns="0" bIns="0" rtlCol="0"/>
            <a:lstStyle/>
            <a:p>
              <a:endParaRPr/>
            </a:p>
          </p:txBody>
        </p:sp>
        <p:sp>
          <p:nvSpPr>
            <p:cNvPr id="849" name="bk object 632"/>
            <p:cNvSpPr/>
            <p:nvPr/>
          </p:nvSpPr>
          <p:spPr>
            <a:xfrm>
              <a:off x="5841885" y="1367317"/>
              <a:ext cx="318135" cy="89535"/>
            </a:xfrm>
            <a:custGeom>
              <a:avLst/>
              <a:gdLst/>
              <a:ahLst/>
              <a:cxnLst/>
              <a:rect l="l" t="t" r="r" b="b"/>
              <a:pathLst>
                <a:path w="318135" h="89534">
                  <a:moveTo>
                    <a:pt x="251975" y="22257"/>
                  </a:moveTo>
                  <a:lnTo>
                    <a:pt x="149280" y="22257"/>
                  </a:lnTo>
                  <a:lnTo>
                    <a:pt x="163506" y="22642"/>
                  </a:lnTo>
                  <a:lnTo>
                    <a:pt x="177356" y="23861"/>
                  </a:lnTo>
                  <a:lnTo>
                    <a:pt x="216493" y="32338"/>
                  </a:lnTo>
                  <a:lnTo>
                    <a:pt x="251681" y="47676"/>
                  </a:lnTo>
                  <a:lnTo>
                    <a:pt x="291723" y="77970"/>
                  </a:lnTo>
                  <a:lnTo>
                    <a:pt x="302475" y="89270"/>
                  </a:lnTo>
                  <a:lnTo>
                    <a:pt x="318147" y="73599"/>
                  </a:lnTo>
                  <a:lnTo>
                    <a:pt x="283337" y="41514"/>
                  </a:lnTo>
                  <a:lnTo>
                    <a:pt x="261546" y="27307"/>
                  </a:lnTo>
                  <a:lnTo>
                    <a:pt x="251975" y="22257"/>
                  </a:lnTo>
                  <a:close/>
                </a:path>
                <a:path w="318135" h="89534">
                  <a:moveTo>
                    <a:pt x="162279" y="0"/>
                  </a:moveTo>
                  <a:lnTo>
                    <a:pt x="121411" y="3349"/>
                  </a:lnTo>
                  <a:lnTo>
                    <a:pt x="83510" y="13286"/>
                  </a:lnTo>
                  <a:lnTo>
                    <a:pt x="48901" y="29525"/>
                  </a:lnTo>
                  <a:lnTo>
                    <a:pt x="17908" y="51777"/>
                  </a:lnTo>
                  <a:lnTo>
                    <a:pt x="0" y="68938"/>
                  </a:lnTo>
                  <a:lnTo>
                    <a:pt x="15684" y="84622"/>
                  </a:lnTo>
                  <a:lnTo>
                    <a:pt x="21310" y="78933"/>
                  </a:lnTo>
                  <a:lnTo>
                    <a:pt x="30956" y="69817"/>
                  </a:lnTo>
                  <a:lnTo>
                    <a:pt x="62758" y="47026"/>
                  </a:lnTo>
                  <a:lnTo>
                    <a:pt x="98140" y="31369"/>
                  </a:lnTo>
                  <a:lnTo>
                    <a:pt x="136173" y="23232"/>
                  </a:lnTo>
                  <a:lnTo>
                    <a:pt x="149280" y="22257"/>
                  </a:lnTo>
                  <a:lnTo>
                    <a:pt x="251975" y="22257"/>
                  </a:lnTo>
                  <a:lnTo>
                    <a:pt x="250107" y="21272"/>
                  </a:lnTo>
                  <a:lnTo>
                    <a:pt x="213925" y="7572"/>
                  </a:lnTo>
                  <a:lnTo>
                    <a:pt x="175479" y="713"/>
                  </a:lnTo>
                  <a:lnTo>
                    <a:pt x="162279" y="0"/>
                  </a:lnTo>
                  <a:close/>
                </a:path>
              </a:pathLst>
            </a:custGeom>
            <a:solidFill>
              <a:srgbClr val="0095AB"/>
            </a:solidFill>
          </p:spPr>
          <p:txBody>
            <a:bodyPr wrap="square" lIns="0" tIns="0" rIns="0" bIns="0" rtlCol="0"/>
            <a:lstStyle/>
            <a:p>
              <a:endParaRPr/>
            </a:p>
          </p:txBody>
        </p:sp>
      </p:grpSp>
      <p:sp>
        <p:nvSpPr>
          <p:cNvPr id="850" name="Oval 849"/>
          <p:cNvSpPr/>
          <p:nvPr/>
        </p:nvSpPr>
        <p:spPr>
          <a:xfrm>
            <a:off x="6664957" y="3344577"/>
            <a:ext cx="1472916" cy="794979"/>
          </a:xfrm>
          <a:prstGeom prst="ellipse">
            <a:avLst/>
          </a:prstGeom>
          <a:solidFill>
            <a:srgbClr val="AFC86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7154551" y="3881279"/>
            <a:ext cx="1405801" cy="302955"/>
          </a:xfrm>
          <a:prstGeom prst="roundRect">
            <a:avLst>
              <a:gd name="adj" fmla="val 50000"/>
            </a:avLst>
          </a:prstGeom>
          <a:gradFill flip="none" rotWithShape="1">
            <a:gsLst>
              <a:gs pos="0">
                <a:schemeClr val="accent1">
                  <a:lumMod val="89000"/>
                  <a:alpha val="45000"/>
                </a:schemeClr>
              </a:gs>
              <a:gs pos="23000">
                <a:schemeClr val="accent1">
                  <a:lumMod val="89000"/>
                </a:schemeClr>
              </a:gs>
              <a:gs pos="69000">
                <a:schemeClr val="accent1">
                  <a:lumMod val="75000"/>
                </a:schemeClr>
              </a:gs>
              <a:gs pos="97000">
                <a:schemeClr val="accent1">
                  <a:lumMod val="70000"/>
                  <a:alpha val="60000"/>
                </a:schemeClr>
              </a:gs>
            </a:gsLst>
            <a:path path="circle">
              <a:fillToRect l="50000" t="50000" r="50000" b="50000"/>
            </a:path>
            <a:tileRect/>
          </a:gradFill>
          <a:effectLst>
            <a:outerShdw blurRad="50800" dist="38100" dir="2700000" algn="tl" rotWithShape="0">
              <a:prstClr val="black">
                <a:alpha val="40000"/>
              </a:prstClr>
            </a:outerShdw>
          </a:effectLst>
        </p:spPr>
        <p:txBody>
          <a:bodyPr wrap="square" lIns="0" tIns="0" rIns="0" bIns="0" rtlCol="0" anchor="ctr">
            <a:spAutoFit/>
          </a:bodyPr>
          <a:lstStyle/>
          <a:p>
            <a:pPr algn="ctr"/>
            <a:r>
              <a:rPr lang="en-US" sz="1400" b="1" dirty="0" smtClean="0">
                <a:solidFill>
                  <a:schemeClr val="bg1"/>
                </a:solidFill>
                <a:effectLst>
                  <a:innerShdw blurRad="63500" dist="25400" dir="13500000">
                    <a:prstClr val="black">
                      <a:alpha val="50000"/>
                    </a:prstClr>
                  </a:innerShdw>
                </a:effectLst>
              </a:rPr>
              <a:t>Smart Delivery</a:t>
            </a:r>
            <a:endParaRPr lang="en-US" sz="1400" b="1" dirty="0">
              <a:solidFill>
                <a:schemeClr val="bg1"/>
              </a:solidFill>
              <a:effectLst>
                <a:innerShdw blurRad="63500" dist="25400" dir="13500000">
                  <a:prstClr val="black">
                    <a:alpha val="50000"/>
                  </a:prstClr>
                </a:innerShdw>
              </a:effectLst>
            </a:endParaRPr>
          </a:p>
        </p:txBody>
      </p:sp>
      <p:sp>
        <p:nvSpPr>
          <p:cNvPr id="662" name="bk object 16"/>
          <p:cNvSpPr/>
          <p:nvPr/>
        </p:nvSpPr>
        <p:spPr>
          <a:xfrm>
            <a:off x="6917940" y="3200341"/>
            <a:ext cx="736243" cy="678856"/>
          </a:xfrm>
          <a:prstGeom prst="rect">
            <a:avLst/>
          </a:prstGeom>
          <a:blipFill>
            <a:blip r:embed="rId34" cstate="print">
              <a:duotone>
                <a:schemeClr val="accent1">
                  <a:shade val="45000"/>
                  <a:satMod val="135000"/>
                </a:schemeClr>
                <a:prstClr val="white"/>
              </a:duotone>
            </a:blip>
            <a:stretch>
              <a:fillRect/>
            </a:stretch>
          </a:blipFill>
        </p:spPr>
        <p:txBody>
          <a:bodyPr wrap="square" lIns="0" tIns="0" rIns="0" bIns="0" rtlCol="0"/>
          <a:lstStyle/>
          <a:p>
            <a:endParaRPr/>
          </a:p>
        </p:txBody>
      </p:sp>
      <p:sp>
        <p:nvSpPr>
          <p:cNvPr id="62" name="Rounded Rectangle 61"/>
          <p:cNvSpPr/>
          <p:nvPr/>
        </p:nvSpPr>
        <p:spPr>
          <a:xfrm>
            <a:off x="3920217" y="1765527"/>
            <a:ext cx="5439532" cy="2913946"/>
          </a:xfrm>
          <a:prstGeom prst="roundRect">
            <a:avLst>
              <a:gd name="adj" fmla="val 8973"/>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81000"/>
                </a:schemeClr>
              </a:gs>
              <a:gs pos="0">
                <a:schemeClr val="tx1">
                  <a:lumMod val="65000"/>
                  <a:lumOff val="35000"/>
                  <a:alpha val="54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marL="285750" indent="-285750">
              <a:buFont typeface="Arial" charset="0"/>
              <a:buChar char="•"/>
            </a:pPr>
            <a:r>
              <a:rPr lang="en-US" i="1" dirty="0" smtClean="0">
                <a:solidFill>
                  <a:schemeClr val="bg1"/>
                </a:solidFill>
                <a:latin typeface="Arial Narrow" charset="0"/>
                <a:ea typeface="Arial Narrow" charset="0"/>
                <a:cs typeface="Arial Narrow" charset="0"/>
              </a:rPr>
              <a:t> </a:t>
            </a:r>
            <a:r>
              <a:rPr lang="en-US" i="1" dirty="0" smtClean="0">
                <a:solidFill>
                  <a:schemeClr val="accent1"/>
                </a:solidFill>
                <a:latin typeface="Arial Narrow" charset="0"/>
                <a:ea typeface="Arial Narrow" charset="0"/>
                <a:cs typeface="Arial Narrow" charset="0"/>
              </a:rPr>
              <a:t>Drones </a:t>
            </a:r>
            <a:r>
              <a:rPr lang="en-US" i="1" dirty="0">
                <a:solidFill>
                  <a:schemeClr val="accent1"/>
                </a:solidFill>
                <a:latin typeface="Arial Narrow" charset="0"/>
                <a:ea typeface="Arial Narrow" charset="0"/>
                <a:cs typeface="Arial Narrow" charset="0"/>
              </a:rPr>
              <a:t>deliver packages </a:t>
            </a:r>
            <a:r>
              <a:rPr lang="en-US" dirty="0">
                <a:latin typeface="Arial Narrow" charset="0"/>
                <a:ea typeface="Arial Narrow" charset="0"/>
                <a:cs typeface="Arial Narrow" charset="0"/>
              </a:rPr>
              <a:t>and conduct surveillance </a:t>
            </a:r>
            <a:endParaRPr lang="en-US" dirty="0" smtClean="0">
              <a:latin typeface="Arial Narrow" charset="0"/>
              <a:ea typeface="Arial Narrow" charset="0"/>
              <a:cs typeface="Arial Narrow" charset="0"/>
            </a:endParaRPr>
          </a:p>
          <a:p>
            <a:pPr marL="285750" indent="-285750">
              <a:buFont typeface="Arial" charset="0"/>
              <a:buChar char="•"/>
            </a:pPr>
            <a:r>
              <a:rPr lang="en-US" dirty="0">
                <a:latin typeface="Arial Narrow" charset="0"/>
                <a:ea typeface="Arial Narrow" charset="0"/>
                <a:cs typeface="Arial Narrow" charset="0"/>
              </a:rPr>
              <a:t>Mobile devices </a:t>
            </a:r>
            <a:r>
              <a:rPr lang="en-US" i="1" dirty="0">
                <a:solidFill>
                  <a:schemeClr val="accent1"/>
                </a:solidFill>
                <a:latin typeface="Arial Narrow" charset="0"/>
                <a:ea typeface="Arial Narrow" charset="0"/>
                <a:cs typeface="Arial Narrow" charset="0"/>
              </a:rPr>
              <a:t>alert users to closest services </a:t>
            </a:r>
            <a:endParaRPr lang="en-US" i="1" dirty="0" smtClean="0">
              <a:solidFill>
                <a:schemeClr val="accent1"/>
              </a:solidFill>
              <a:latin typeface="Arial Narrow" charset="0"/>
              <a:ea typeface="Arial Narrow" charset="0"/>
              <a:cs typeface="Arial Narrow" charset="0"/>
            </a:endParaRPr>
          </a:p>
          <a:p>
            <a:pPr marL="285750" indent="-285750">
              <a:buFont typeface="Arial" charset="0"/>
              <a:buChar char="•"/>
            </a:pPr>
            <a:r>
              <a:rPr lang="en-US" i="1" dirty="0" smtClean="0">
                <a:solidFill>
                  <a:schemeClr val="bg1"/>
                </a:solidFill>
                <a:latin typeface="Arial Narrow" charset="0"/>
                <a:ea typeface="Arial Narrow" charset="0"/>
                <a:cs typeface="Arial Narrow" charset="0"/>
              </a:rPr>
              <a:t> </a:t>
            </a:r>
            <a:r>
              <a:rPr lang="en-US" i="1" dirty="0" smtClean="0">
                <a:solidFill>
                  <a:schemeClr val="accent1"/>
                </a:solidFill>
                <a:latin typeface="Arial Narrow" charset="0"/>
                <a:ea typeface="Arial Narrow" charset="0"/>
                <a:cs typeface="Arial Narrow" charset="0"/>
              </a:rPr>
              <a:t>Homes </a:t>
            </a:r>
            <a:r>
              <a:rPr lang="en-US" i="1" dirty="0">
                <a:solidFill>
                  <a:schemeClr val="accent1"/>
                </a:solidFill>
                <a:latin typeface="Arial Narrow" charset="0"/>
                <a:ea typeface="Arial Narrow" charset="0"/>
                <a:cs typeface="Arial Narrow" charset="0"/>
              </a:rPr>
              <a:t>detect occupants </a:t>
            </a:r>
            <a:r>
              <a:rPr lang="en-US" dirty="0">
                <a:latin typeface="Arial Narrow" charset="0"/>
                <a:ea typeface="Arial Narrow" charset="0"/>
                <a:cs typeface="Arial Narrow" charset="0"/>
              </a:rPr>
              <a:t>and weather to adjust connected </a:t>
            </a:r>
            <a:r>
              <a:rPr lang="en-US" dirty="0" smtClean="0">
                <a:latin typeface="Arial Narrow" charset="0"/>
                <a:ea typeface="Arial Narrow" charset="0"/>
                <a:cs typeface="Arial Narrow" charset="0"/>
              </a:rPr>
              <a:t>devices </a:t>
            </a:r>
            <a:r>
              <a:rPr lang="en-US" i="1" dirty="0" smtClean="0">
                <a:solidFill>
                  <a:schemeClr val="accent1"/>
                </a:solidFill>
                <a:latin typeface="Arial Narrow" charset="0"/>
                <a:ea typeface="Arial Narrow" charset="0"/>
                <a:cs typeface="Arial Narrow" charset="0"/>
              </a:rPr>
              <a:t>(Temperature, Security, Power etc.)</a:t>
            </a:r>
          </a:p>
          <a:p>
            <a:pPr marL="285750" indent="-285750">
              <a:buFont typeface="Arial" charset="0"/>
              <a:buChar char="•"/>
            </a:pPr>
            <a:r>
              <a:rPr lang="en-US" dirty="0">
                <a:latin typeface="Arial Narrow" charset="0"/>
                <a:ea typeface="Arial Narrow" charset="0"/>
                <a:cs typeface="Arial Narrow" charset="0"/>
              </a:rPr>
              <a:t>Government agencies make </a:t>
            </a:r>
            <a:r>
              <a:rPr lang="en-US" i="1" dirty="0">
                <a:solidFill>
                  <a:schemeClr val="accent1"/>
                </a:solidFill>
                <a:latin typeface="Arial Narrow" charset="0"/>
                <a:ea typeface="Arial Narrow" charset="0"/>
                <a:cs typeface="Arial Narrow" charset="0"/>
              </a:rPr>
              <a:t>policy decisions based on dynamic and timely geospatial </a:t>
            </a:r>
            <a:r>
              <a:rPr lang="en-US" i="1" dirty="0" smtClean="0">
                <a:solidFill>
                  <a:schemeClr val="accent1"/>
                </a:solidFill>
                <a:latin typeface="Arial Narrow" charset="0"/>
                <a:ea typeface="Arial Narrow" charset="0"/>
                <a:cs typeface="Arial Narrow" charset="0"/>
              </a:rPr>
              <a:t>data</a:t>
            </a:r>
          </a:p>
          <a:p>
            <a:pPr marL="285750" indent="-285750">
              <a:buFont typeface="Arial" charset="0"/>
              <a:buChar char="•"/>
            </a:pPr>
            <a:r>
              <a:rPr lang="en-US" i="1" dirty="0" smtClean="0">
                <a:solidFill>
                  <a:schemeClr val="accent1"/>
                </a:solidFill>
                <a:latin typeface="Arial Narrow" charset="0"/>
                <a:ea typeface="Arial Narrow" charset="0"/>
                <a:cs typeface="Arial Narrow" charset="0"/>
              </a:rPr>
              <a:t>Transportation </a:t>
            </a:r>
            <a:r>
              <a:rPr lang="en-US" dirty="0" smtClean="0">
                <a:latin typeface="Arial Narrow" charset="0"/>
                <a:ea typeface="Arial Narrow" charset="0"/>
                <a:cs typeface="Arial Narrow" charset="0"/>
              </a:rPr>
              <a:t>monitors </a:t>
            </a:r>
            <a:r>
              <a:rPr lang="en-US" dirty="0">
                <a:latin typeface="Arial Narrow" charset="0"/>
                <a:ea typeface="Arial Narrow" charset="0"/>
                <a:cs typeface="Arial Narrow" charset="0"/>
              </a:rPr>
              <a:t>3-D environment and road conditions to </a:t>
            </a:r>
            <a:r>
              <a:rPr lang="en-US" i="1" dirty="0" smtClean="0">
                <a:solidFill>
                  <a:schemeClr val="accent1"/>
                </a:solidFill>
                <a:latin typeface="Arial Narrow" charset="0"/>
                <a:ea typeface="Arial Narrow" charset="0"/>
                <a:cs typeface="Arial Narrow" charset="0"/>
              </a:rPr>
              <a:t>provide autonomous driving</a:t>
            </a:r>
          </a:p>
          <a:p>
            <a:pPr marL="285750" indent="-285750">
              <a:buFont typeface="Arial" charset="0"/>
              <a:buChar char="•"/>
            </a:pPr>
            <a:r>
              <a:rPr lang="en-US" dirty="0">
                <a:latin typeface="Arial Narrow" charset="0"/>
                <a:ea typeface="Arial Narrow" charset="0"/>
                <a:cs typeface="Arial Narrow" charset="0"/>
              </a:rPr>
              <a:t>Information from mobile </a:t>
            </a:r>
            <a:r>
              <a:rPr lang="en-US" i="1" dirty="0">
                <a:solidFill>
                  <a:schemeClr val="accent1">
                    <a:lumMod val="75000"/>
                  </a:schemeClr>
                </a:solidFill>
                <a:latin typeface="Arial Narrow" charset="0"/>
                <a:ea typeface="Arial Narrow" charset="0"/>
                <a:cs typeface="Arial Narrow" charset="0"/>
              </a:rPr>
              <a:t>sensors</a:t>
            </a:r>
            <a:r>
              <a:rPr lang="en-US" dirty="0">
                <a:latin typeface="Arial Narrow" charset="0"/>
                <a:ea typeface="Arial Narrow" charset="0"/>
                <a:cs typeface="Arial Narrow" charset="0"/>
              </a:rPr>
              <a:t> will be aggregated and enhanced to </a:t>
            </a:r>
            <a:r>
              <a:rPr lang="en-US" i="1" dirty="0">
                <a:solidFill>
                  <a:schemeClr val="accent1">
                    <a:lumMod val="75000"/>
                  </a:schemeClr>
                </a:solidFill>
                <a:latin typeface="Arial Narrow" charset="0"/>
                <a:ea typeface="Arial Narrow" charset="0"/>
                <a:cs typeface="Arial Narrow" charset="0"/>
              </a:rPr>
              <a:t>power location-based </a:t>
            </a:r>
            <a:r>
              <a:rPr lang="en-US" i="1" dirty="0" smtClean="0">
                <a:solidFill>
                  <a:schemeClr val="accent1">
                    <a:lumMod val="75000"/>
                  </a:schemeClr>
                </a:solidFill>
                <a:latin typeface="Arial Narrow" charset="0"/>
                <a:ea typeface="Arial Narrow" charset="0"/>
                <a:cs typeface="Arial Narrow" charset="0"/>
              </a:rPr>
              <a:t>decisions</a:t>
            </a:r>
            <a:endParaRPr lang="en-US" dirty="0">
              <a:latin typeface="Arial Narrow" charset="0"/>
              <a:ea typeface="Arial Narrow" charset="0"/>
              <a:cs typeface="Arial Narrow" charset="0"/>
            </a:endParaRPr>
          </a:p>
        </p:txBody>
      </p:sp>
    </p:spTree>
    <p:extLst>
      <p:ext uri="{BB962C8B-B14F-4D97-AF65-F5344CB8AC3E}">
        <p14:creationId xmlns:p14="http://schemas.microsoft.com/office/powerpoint/2010/main" val="303693957"/>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1+#ppt_w/2"/>
                                          </p:val>
                                        </p:tav>
                                        <p:tav tm="100000">
                                          <p:val>
                                            <p:strVal val="#ppt_x"/>
                                          </p:val>
                                        </p:tav>
                                      </p:tavLst>
                                    </p:anim>
                                    <p:anim calcmode="lin" valueType="num">
                                      <p:cBhvr additive="base">
                                        <p:cTn id="8"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7250" cy="5143500"/>
          </a:xfrm>
          <a:prstGeom prst="rect">
            <a:avLst/>
          </a:prstGeom>
        </p:spPr>
      </p:pic>
      <p:sp>
        <p:nvSpPr>
          <p:cNvPr id="4" name="Slide Number Placeholder 3"/>
          <p:cNvSpPr>
            <a:spLocks noGrp="1"/>
          </p:cNvSpPr>
          <p:nvPr>
            <p:ph type="sldNum" sz="quarter" idx="12"/>
          </p:nvPr>
        </p:nvSpPr>
        <p:spPr/>
        <p:txBody>
          <a:bodyPr/>
          <a:lstStyle/>
          <a:p>
            <a:fld id="{B54BC315-9560-46F5-B4AE-0DDBF6B14E63}" type="slidenum">
              <a:rPr lang="en-US" smtClean="0"/>
              <a:t>4</a:t>
            </a:fld>
            <a:endParaRPr lang="en-US"/>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986" y="1407754"/>
            <a:ext cx="4554915" cy="2267813"/>
          </a:xfrm>
          <a:prstGeom prst="rect">
            <a:avLst/>
          </a:prstGeom>
        </p:spPr>
      </p:pic>
      <p:sp>
        <p:nvSpPr>
          <p:cNvPr id="26" name="Rounded Rectangle 25"/>
          <p:cNvSpPr/>
          <p:nvPr/>
        </p:nvSpPr>
        <p:spPr>
          <a:xfrm>
            <a:off x="4914742" y="3110828"/>
            <a:ext cx="4198210" cy="154441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r>
              <a:rPr lang="en-US" dirty="0"/>
              <a:t>The United States Federal Geographic Data Committee (FGDC) was Established in 1990 to Coordinate the Nations Geographic Information and Federal Spatial Data Activities</a:t>
            </a:r>
          </a:p>
        </p:txBody>
      </p:sp>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18" b="95840" l="15139" r="68230">
                        <a14:foregroundMark x1="22175" y1="67311" x2="24733" y2="71917"/>
                        <a14:foregroundMark x1="21535" y1="54086" x2="21535" y2="54086"/>
                        <a14:foregroundMark x1="22601" y1="54086" x2="22601" y2="54086"/>
                        <a14:backgroundMark x1="21748" y1="11293" x2="21748" y2="11293"/>
                        <a14:backgroundMark x1="24094" y1="15602" x2="24094" y2="15602"/>
                        <a14:backgroundMark x1="24733" y1="28529" x2="24733" y2="28529"/>
                        <a14:backgroundMark x1="23667" y1="25557" x2="23667" y2="25557"/>
                        <a14:backgroundMark x1="25586" y1="29718" x2="25586" y2="29718"/>
                        <a14:backgroundMark x1="23241" y1="84398" x2="23241" y2="84398"/>
                        <a14:backgroundMark x1="62473" y1="82318" x2="62473" y2="82318"/>
                        <a14:backgroundMark x1="59701" y1="82021" x2="59701" y2="82021"/>
                        <a14:backgroundMark x1="21962" y1="70134" x2="21962" y2="70134"/>
                        <a14:backgroundMark x1="23881" y1="74146" x2="23881" y2="74146"/>
                        <a14:backgroundMark x1="25160" y1="76226" x2="25160" y2="76226"/>
                        <a14:backgroundMark x1="26013" y1="76820" x2="26013" y2="76820"/>
                        <a14:backgroundMark x1="20896" y1="67905" x2="20896" y2="67905"/>
                        <a14:backgroundMark x1="60981" y1="58544" x2="60981" y2="58544"/>
                        <a14:backgroundMark x1="59062" y1="58247" x2="59062" y2="58247"/>
                        <a14:backgroundMark x1="20256" y1="44279" x2="20256" y2="44279"/>
                        <a14:backgroundMark x1="23667" y1="49926" x2="23667" y2="49926"/>
                        <a14:backgroundMark x1="24733" y1="52155" x2="24733" y2="52155"/>
                        <a14:backgroundMark x1="26013" y1="53046" x2="26013" y2="53046"/>
                        <a14:backgroundMark x1="60768" y1="35067" x2="60768" y2="35067"/>
                        <a14:backgroundMark x1="60341" y1="23328" x2="60341" y2="23328"/>
                        <a14:backgroundMark x1="25373" y1="17533" x2="25373" y2="17533"/>
                        <a14:backgroundMark x1="25800" y1="18128" x2="25800" y2="18128"/>
                        <a14:backgroundMark x1="20682" y1="21545" x2="20682" y2="21545"/>
                        <a14:backgroundMark x1="21748" y1="23477" x2="21748" y2="23477"/>
                        <a14:backgroundMark x1="60341" y1="69688" x2="60341" y2="69688"/>
                      </a14:backgroundRemoval>
                    </a14:imgEffect>
                  </a14:imgLayer>
                </a14:imgProps>
              </a:ext>
              <a:ext uri="{28A0092B-C50C-407E-A947-70E740481C1C}">
                <a14:useLocalDpi xmlns:a14="http://schemas.microsoft.com/office/drawing/2010/main" val="0"/>
              </a:ext>
            </a:extLst>
          </a:blip>
          <a:srcRect l="18176" t="5310" r="33453" b="6263"/>
          <a:stretch/>
        </p:blipFill>
        <p:spPr>
          <a:xfrm>
            <a:off x="51338" y="2917198"/>
            <a:ext cx="771167" cy="2022992"/>
          </a:xfrm>
          <a:prstGeom prst="rect">
            <a:avLst/>
          </a:prstGeom>
          <a:effectLst>
            <a:outerShdw blurRad="50800" dist="38100" dir="10800000" sx="103000" sy="103000" algn="r" rotWithShape="0">
              <a:prstClr val="black">
                <a:alpha val="57000"/>
              </a:prstClr>
            </a:outerShdw>
            <a:reflection blurRad="6350" stA="52000" endA="300" endPos="35000" dir="5400000" sy="-100000" algn="bl" rotWithShape="0"/>
            <a:softEdge rad="965200"/>
          </a:effectLst>
          <a:scene3d>
            <a:camera prst="orthographicFront">
              <a:rot lat="1792452" lon="348000" rev="172839"/>
            </a:camera>
            <a:lightRig rig="chilly" dir="t"/>
          </a:scene3d>
          <a:sp3d prstMaterial="metal">
            <a:bevelT/>
          </a:sp3d>
        </p:spPr>
      </p:pic>
      <p:sp>
        <p:nvSpPr>
          <p:cNvPr id="11" name="Rectangle 10"/>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3" name="Picture 12" descr="fgdc-new-logo-final-dkbg.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6" name="Pentagon 5"/>
          <p:cNvSpPr/>
          <p:nvPr/>
        </p:nvSpPr>
        <p:spPr>
          <a:xfrm>
            <a:off x="155942" y="2276082"/>
            <a:ext cx="479717" cy="265578"/>
          </a:xfrm>
          <a:prstGeom prst="homePlate">
            <a:avLst>
              <a:gd name="adj" fmla="val 36299"/>
            </a:avLst>
          </a:prstGeom>
          <a:solidFill>
            <a:schemeClr val="accent2">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1990</a:t>
            </a:r>
            <a:endParaRPr lang="en-US" sz="700" dirty="0"/>
          </a:p>
        </p:txBody>
      </p:sp>
      <p:sp>
        <p:nvSpPr>
          <p:cNvPr id="21" name="TextBox 20"/>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
        <p:nvSpPr>
          <p:cNvPr id="28" name="Rounded Rectangle 27"/>
          <p:cNvSpPr/>
          <p:nvPr/>
        </p:nvSpPr>
        <p:spPr>
          <a:xfrm>
            <a:off x="21870" y="537941"/>
            <a:ext cx="5717310" cy="747737"/>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Our Journey Advancing the Location-Based Digital Ecosystem</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pic>
        <p:nvPicPr>
          <p:cNvPr id="3" name="Picture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64224" y="434069"/>
            <a:ext cx="2864452" cy="1552852"/>
          </a:xfrm>
          <a:prstGeom prst="ellipse">
            <a:avLst/>
          </a:prstGeom>
          <a:effectLst>
            <a:softEdge rad="76200"/>
          </a:effectLst>
        </p:spPr>
      </p:pic>
    </p:spTree>
    <p:extLst>
      <p:ext uri="{BB962C8B-B14F-4D97-AF65-F5344CB8AC3E}">
        <p14:creationId xmlns:p14="http://schemas.microsoft.com/office/powerpoint/2010/main" val="6378246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1" cy="5172310"/>
          </a:xfrm>
          <a:prstGeom prst="rect">
            <a:avLst/>
          </a:prstGeom>
        </p:spPr>
      </p:pic>
      <p:sp>
        <p:nvSpPr>
          <p:cNvPr id="2" name="Slide Number Placeholder 1"/>
          <p:cNvSpPr>
            <a:spLocks noGrp="1"/>
          </p:cNvSpPr>
          <p:nvPr>
            <p:ph type="sldNum" sz="quarter" idx="12"/>
          </p:nvPr>
        </p:nvSpPr>
        <p:spPr/>
        <p:txBody>
          <a:bodyPr/>
          <a:lstStyle/>
          <a:p>
            <a:fld id="{C1143F85-D312-184F-9C08-8081E9346C9F}" type="slidenum">
              <a:rPr lang="en-US" smtClean="0"/>
              <a:t>5</a:t>
            </a:fld>
            <a:endParaRPr lang="en-US"/>
          </a:p>
        </p:txBody>
      </p:sp>
      <p:sp>
        <p:nvSpPr>
          <p:cNvPr id="5" name="Rectangle 4"/>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6" name="Picture 5"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7" name="TextBox 6"/>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
        <p:nvSpPr>
          <p:cNvPr id="9" name="Rounded Rectangle 8"/>
          <p:cNvSpPr/>
          <p:nvPr/>
        </p:nvSpPr>
        <p:spPr>
          <a:xfrm>
            <a:off x="-77480" y="646683"/>
            <a:ext cx="8416550" cy="934096"/>
          </a:xfrm>
          <a:prstGeom prst="roundRect">
            <a:avLst/>
          </a:prstGeom>
          <a:gradFill flip="none" rotWithShape="1">
            <a:gsLst>
              <a:gs pos="76000">
                <a:schemeClr val="tx1">
                  <a:lumMod val="75000"/>
                  <a:lumOff val="25000"/>
                  <a:alpha val="57000"/>
                </a:schemeClr>
              </a:gs>
              <a:gs pos="100000">
                <a:srgbClr val="595959">
                  <a:alpha val="42000"/>
                </a:srgbClr>
              </a:gs>
              <a:gs pos="87000">
                <a:schemeClr val="tx1">
                  <a:lumMod val="65000"/>
                  <a:lumOff val="35000"/>
                  <a:alpha val="24000"/>
                </a:schemeClr>
              </a:gs>
              <a:gs pos="37000">
                <a:schemeClr val="tx1">
                  <a:alpha val="48000"/>
                </a:schemeClr>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r>
              <a:rPr lang="en-US" sz="2800" spc="-70" dirty="0" smtClean="0">
                <a:solidFill>
                  <a:schemeClr val="bg1"/>
                </a:solidFill>
                <a:effectLst>
                  <a:innerShdw blurRad="63500" dist="50800" dir="16200000">
                    <a:prstClr val="black">
                      <a:alpha val="40000"/>
                    </a:prstClr>
                  </a:innerShdw>
                </a:effectLst>
                <a:ea typeface="Arial" charset="0"/>
                <a:cs typeface="Arial" charset="0"/>
              </a:rPr>
              <a:t>How do we enable </a:t>
            </a:r>
            <a:r>
              <a:rPr lang="en-US" sz="2800" spc="-70" dirty="0" smtClean="0">
                <a:solidFill>
                  <a:schemeClr val="bg1"/>
                </a:solidFill>
                <a:effectLst>
                  <a:innerShdw blurRad="63500" dist="50800" dir="16200000">
                    <a:prstClr val="black">
                      <a:alpha val="40000"/>
                    </a:prstClr>
                  </a:innerShdw>
                </a:effectLst>
                <a:ea typeface="Arial" charset="0"/>
                <a:cs typeface="Arial" charset="0"/>
              </a:rPr>
              <a:t> </a:t>
            </a:r>
            <a:endParaRPr lang="en-US" sz="2800" spc="-70" dirty="0" smtClean="0">
              <a:solidFill>
                <a:schemeClr val="bg1"/>
              </a:solidFill>
              <a:effectLst>
                <a:innerShdw blurRad="63500" dist="50800" dir="16200000">
                  <a:prstClr val="black">
                    <a:alpha val="40000"/>
                  </a:prstClr>
                </a:innerShdw>
              </a:effectLst>
              <a:ea typeface="Arial" charset="0"/>
              <a:cs typeface="Arial" charset="0"/>
            </a:endParaRPr>
          </a:p>
          <a:p>
            <a:pPr marL="857250"/>
            <a:r>
              <a:rPr lang="en-US" sz="2400" b="1" i="1" spc="-70" dirty="0" smtClean="0">
                <a:solidFill>
                  <a:schemeClr val="accent1"/>
                </a:solidFill>
                <a:effectLst>
                  <a:innerShdw blurRad="63500" dist="50800" dir="16200000">
                    <a:schemeClr val="bg2">
                      <a:alpha val="40000"/>
                    </a:schemeClr>
                  </a:innerShdw>
                </a:effectLst>
                <a:latin typeface="Times New Roman" charset="0"/>
                <a:ea typeface="Times New Roman" charset="0"/>
                <a:cs typeface="Times New Roman" charset="0"/>
              </a:rPr>
              <a:t>Location-Based Digital </a:t>
            </a:r>
            <a:r>
              <a:rPr lang="en-US" sz="2400" b="1" i="1" spc="-70" dirty="0" smtClean="0">
                <a:solidFill>
                  <a:schemeClr val="accent1"/>
                </a:solidFill>
                <a:effectLst>
                  <a:innerShdw blurRad="63500" dist="50800" dir="16200000">
                    <a:schemeClr val="bg2">
                      <a:alpha val="40000"/>
                    </a:schemeClr>
                  </a:innerShdw>
                </a:effectLst>
                <a:latin typeface="Times New Roman" charset="0"/>
                <a:ea typeface="Times New Roman" charset="0"/>
                <a:cs typeface="Times New Roman" charset="0"/>
              </a:rPr>
              <a:t>Ecosystems </a:t>
            </a:r>
            <a:r>
              <a:rPr lang="en-US" sz="2400" b="1" i="1" spc="-70" dirty="0" smtClean="0">
                <a:solidFill>
                  <a:schemeClr val="accent1"/>
                </a:solidFill>
                <a:effectLst>
                  <a:innerShdw blurRad="63500" dist="50800" dir="16200000">
                    <a:schemeClr val="bg2">
                      <a:alpha val="40000"/>
                    </a:schemeClr>
                  </a:innerShdw>
                </a:effectLst>
                <a:latin typeface="Times New Roman" charset="0"/>
                <a:ea typeface="Times New Roman" charset="0"/>
                <a:cs typeface="Times New Roman" charset="0"/>
              </a:rPr>
              <a:t>for Smart Communities</a:t>
            </a:r>
            <a:r>
              <a:rPr lang="en-US" sz="2000" b="1" spc="-70" dirty="0" smtClean="0">
                <a:solidFill>
                  <a:schemeClr val="accent1"/>
                </a:solidFill>
                <a:effectLst>
                  <a:innerShdw blurRad="63500" dist="50800" dir="16200000">
                    <a:schemeClr val="bg2">
                      <a:alpha val="40000"/>
                    </a:schemeClr>
                  </a:innerShdw>
                </a:effectLst>
                <a:ea typeface="Arial" charset="0"/>
                <a:cs typeface="Arial" charset="0"/>
              </a:rPr>
              <a:t>?</a:t>
            </a:r>
            <a:endParaRPr lang="en-US" sz="2000" b="1" spc="-70" dirty="0">
              <a:solidFill>
                <a:schemeClr val="accent1"/>
              </a:solidFill>
              <a:effectLst>
                <a:innerShdw blurRad="63500" dist="50800" dir="16200000">
                  <a:schemeClr val="bg2">
                    <a:alpha val="40000"/>
                  </a:schemeClr>
                </a:innerShdw>
              </a:effectLst>
              <a:ea typeface="Arial" charset="0"/>
              <a:cs typeface="Arial" charset="0"/>
            </a:endParaRPr>
          </a:p>
        </p:txBody>
      </p:sp>
      <p:grpSp>
        <p:nvGrpSpPr>
          <p:cNvPr id="10" name="Group 9"/>
          <p:cNvGrpSpPr/>
          <p:nvPr/>
        </p:nvGrpSpPr>
        <p:grpSpPr>
          <a:xfrm>
            <a:off x="298833" y="1738552"/>
            <a:ext cx="4738650" cy="3170896"/>
            <a:chOff x="388333" y="2604645"/>
            <a:chExt cx="2712124" cy="1365918"/>
          </a:xfrm>
        </p:grpSpPr>
        <p:sp>
          <p:nvSpPr>
            <p:cNvPr id="11" name="Rectangle 10"/>
            <p:cNvSpPr/>
            <p:nvPr/>
          </p:nvSpPr>
          <p:spPr>
            <a:xfrm flipH="1">
              <a:off x="1361201" y="3407348"/>
              <a:ext cx="1348568" cy="156224"/>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100" dirty="0"/>
            </a:p>
          </p:txBody>
        </p:sp>
        <p:sp>
          <p:nvSpPr>
            <p:cNvPr id="12" name="Rectangle 11"/>
            <p:cNvSpPr/>
            <p:nvPr/>
          </p:nvSpPr>
          <p:spPr>
            <a:xfrm>
              <a:off x="388333" y="3487777"/>
              <a:ext cx="2712124" cy="482786"/>
            </a:xfrm>
            <a:prstGeom prst="rect">
              <a:avLst/>
            </a:prstGeom>
            <a:solidFill>
              <a:schemeClr val="bg1">
                <a:lumMod val="85000"/>
              </a:schemeClr>
            </a:solidFill>
            <a:ln>
              <a:noFill/>
            </a:ln>
            <a:effectLst>
              <a:outerShdw blurRad="254000" dist="127000" dir="5400000" algn="t" rotWithShape="0">
                <a:prstClr val="black">
                  <a:alpha val="40000"/>
                </a:prstClr>
              </a:outerShdw>
            </a:effectLst>
            <a:scene3d>
              <a:camera prst="perspectiveRelaxed"/>
              <a:lightRig rig="soft" dir="t">
                <a:rot lat="0" lon="0" rev="2400000"/>
              </a:lightRig>
            </a:scene3d>
            <a:sp3d extrusionH="190500" prstMaterial="metal">
              <a:extrusionClr>
                <a:schemeClr val="bg1">
                  <a:lumMod val="95000"/>
                </a:schemeClr>
              </a:extrusionClr>
            </a:sp3d>
          </p:spPr>
          <p:style>
            <a:lnRef idx="1">
              <a:schemeClr val="dk1"/>
            </a:lnRef>
            <a:fillRef idx="2">
              <a:schemeClr val="dk1"/>
            </a:fillRef>
            <a:effectRef idx="1">
              <a:schemeClr val="dk1"/>
            </a:effectRef>
            <a:fontRef idx="minor">
              <a:schemeClr val="dk1"/>
            </a:fontRef>
          </p:style>
          <p:txBody>
            <a:bodyPr lIns="91431" tIns="45715" rIns="91431" bIns="45715" anchor="ctr"/>
            <a:lstStyle/>
            <a:p>
              <a:pPr algn="ctr">
                <a:defRPr/>
              </a:pPr>
              <a:endParaRPr lang="en-US" sz="1100" dirty="0">
                <a:solidFill>
                  <a:prstClr val="black"/>
                </a:solidFill>
              </a:endParaRPr>
            </a:p>
          </p:txBody>
        </p:sp>
        <p:sp>
          <p:nvSpPr>
            <p:cNvPr id="13" name="Rectangle 12"/>
            <p:cNvSpPr/>
            <p:nvPr/>
          </p:nvSpPr>
          <p:spPr>
            <a:xfrm>
              <a:off x="1516902" y="3257548"/>
              <a:ext cx="1348843" cy="151173"/>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100" dirty="0"/>
            </a:p>
          </p:txBody>
        </p:sp>
        <p:sp>
          <p:nvSpPr>
            <p:cNvPr id="14" name="Rectangle 13"/>
            <p:cNvSpPr/>
            <p:nvPr/>
          </p:nvSpPr>
          <p:spPr>
            <a:xfrm flipV="1">
              <a:off x="1759991" y="3099007"/>
              <a:ext cx="1333521" cy="161267"/>
            </a:xfrm>
            <a:prstGeom prst="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p:spPr>
          <p:style>
            <a:lnRef idx="0">
              <a:schemeClr val="accent1"/>
            </a:lnRef>
            <a:fillRef idx="3">
              <a:schemeClr val="accent1"/>
            </a:fillRef>
            <a:effectRef idx="3">
              <a:schemeClr val="accent1"/>
            </a:effectRef>
            <a:fontRef idx="minor">
              <a:schemeClr val="lt1"/>
            </a:fontRef>
          </p:style>
          <p:txBody>
            <a:bodyPr lIns="91431" tIns="45715" rIns="91431" bIns="45715" rtlCol="0" anchor="ctr"/>
            <a:lstStyle/>
            <a:p>
              <a:pPr algn="ctr"/>
              <a:endParaRPr lang="en-US" sz="1100"/>
            </a:p>
          </p:txBody>
        </p:sp>
        <p:sp>
          <p:nvSpPr>
            <p:cNvPr id="15" name="Rectangle 14"/>
            <p:cNvSpPr/>
            <p:nvPr/>
          </p:nvSpPr>
          <p:spPr>
            <a:xfrm>
              <a:off x="1211300" y="2649914"/>
              <a:ext cx="1486322" cy="151173"/>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100" dirty="0"/>
            </a:p>
          </p:txBody>
        </p:sp>
        <p:sp>
          <p:nvSpPr>
            <p:cNvPr id="16" name="Rectangle 15"/>
            <p:cNvSpPr/>
            <p:nvPr/>
          </p:nvSpPr>
          <p:spPr>
            <a:xfrm>
              <a:off x="1753046" y="2938720"/>
              <a:ext cx="1264067" cy="156224"/>
            </a:xfrm>
            <a:prstGeom prst="rect">
              <a:avLst/>
            </a:prstGeom>
            <a:gradFill flip="none" rotWithShape="1">
              <a:gsLst>
                <a:gs pos="91000">
                  <a:srgbClr val="2D6FAA">
                    <a:alpha val="80000"/>
                  </a:srgbClr>
                </a:gs>
                <a:gs pos="40000">
                  <a:srgbClr val="51BAD6">
                    <a:alpha val="80000"/>
                  </a:srgbClr>
                </a:gs>
                <a:gs pos="17000">
                  <a:srgbClr val="76CAE0">
                    <a:alpha val="80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31" tIns="45715" rIns="91431" bIns="45715" rtlCol="0" anchor="ctr"/>
            <a:lstStyle/>
            <a:p>
              <a:pPr algn="ctr"/>
              <a:endParaRPr lang="en-US" sz="1100" dirty="0"/>
            </a:p>
          </p:txBody>
        </p:sp>
        <p:sp>
          <p:nvSpPr>
            <p:cNvPr id="17" name="Rectangle 16"/>
            <p:cNvSpPr/>
            <p:nvPr/>
          </p:nvSpPr>
          <p:spPr>
            <a:xfrm flipV="1">
              <a:off x="1669701" y="2786070"/>
              <a:ext cx="1244809" cy="161267"/>
            </a:xfrm>
            <a:prstGeom prst="rect">
              <a:avLst/>
            </a:prstGeom>
            <a:gradFill flip="none" rotWithShape="1">
              <a:gsLst>
                <a:gs pos="0">
                  <a:schemeClr val="accent1">
                    <a:satMod val="103000"/>
                    <a:lumMod val="102000"/>
                    <a:tint val="94000"/>
                    <a:alpha val="71000"/>
                  </a:schemeClr>
                </a:gs>
                <a:gs pos="50000">
                  <a:schemeClr val="accent1">
                    <a:satMod val="110000"/>
                    <a:lumMod val="100000"/>
                    <a:shade val="100000"/>
                    <a:alpha val="71000"/>
                  </a:schemeClr>
                </a:gs>
                <a:gs pos="100000">
                  <a:schemeClr val="accent1">
                    <a:lumMod val="99000"/>
                    <a:satMod val="120000"/>
                    <a:shade val="78000"/>
                    <a:alpha val="71000"/>
                  </a:schemeClr>
                </a:gs>
              </a:gsLst>
              <a:lin ang="5400000" scaled="0"/>
              <a:tileRect/>
            </a:gradFill>
          </p:spPr>
          <p:style>
            <a:lnRef idx="0">
              <a:schemeClr val="accent1"/>
            </a:lnRef>
            <a:fillRef idx="3">
              <a:schemeClr val="accent1"/>
            </a:fillRef>
            <a:effectRef idx="3">
              <a:schemeClr val="accent1"/>
            </a:effectRef>
            <a:fontRef idx="minor">
              <a:schemeClr val="lt1"/>
            </a:fontRef>
          </p:style>
          <p:txBody>
            <a:bodyPr lIns="91431" tIns="45715" rIns="91431" bIns="45715" rtlCol="0" anchor="ctr"/>
            <a:lstStyle/>
            <a:p>
              <a:pPr algn="ctr"/>
              <a:endParaRPr lang="en-US" sz="1100"/>
            </a:p>
          </p:txBody>
        </p:sp>
        <p:pic>
          <p:nvPicPr>
            <p:cNvPr id="18" name="Picture 17" descr="a1.png"/>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568533" y="2604645"/>
              <a:ext cx="1313316" cy="1019864"/>
            </a:xfrm>
            <a:prstGeom prst="roundRect">
              <a:avLst>
                <a:gd name="adj" fmla="val 50000"/>
              </a:avLst>
            </a:prstGeom>
            <a:noFill/>
            <a:ln>
              <a:noFill/>
            </a:ln>
            <a:effectLst>
              <a:outerShdw blurRad="50800" dist="38100" dir="5400000" algn="t" rotWithShape="0">
                <a:prstClr val="black">
                  <a:alpha val="40000"/>
                </a:prstClr>
              </a:outerShdw>
              <a:reflection blurRad="6350" stA="50000" endA="300" endPos="90000" dist="50800" dir="5400000" sy="-100000" algn="bl" rotWithShape="0"/>
            </a:effectLst>
            <a:scene3d>
              <a:camera prst="orthographicFront"/>
              <a:lightRig rig="chilly" dir="t">
                <a:rot lat="0" lon="0" rev="10200000"/>
              </a:lightRig>
            </a:scene3d>
            <a:sp3d prstMaterial="metal">
              <a:bevelT w="1162050" h="1720850"/>
            </a:sp3d>
          </p:spPr>
        </p:pic>
        <p:sp>
          <p:nvSpPr>
            <p:cNvPr id="19" name="Rectangle 18"/>
            <p:cNvSpPr/>
            <p:nvPr/>
          </p:nvSpPr>
          <p:spPr>
            <a:xfrm>
              <a:off x="2066368" y="2940230"/>
              <a:ext cx="652491"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Standards</a:t>
              </a:r>
              <a:endParaRPr lang="en-US" b="1" dirty="0">
                <a:effectLst>
                  <a:innerShdw blurRad="63500" dist="50800" dir="16200000">
                    <a:prstClr val="black">
                      <a:alpha val="50000"/>
                    </a:prstClr>
                  </a:innerShdw>
                </a:effectLst>
              </a:endParaRPr>
            </a:p>
          </p:txBody>
        </p:sp>
        <p:sp>
          <p:nvSpPr>
            <p:cNvPr id="20" name="Rectangle 19"/>
            <p:cNvSpPr/>
            <p:nvPr/>
          </p:nvSpPr>
          <p:spPr>
            <a:xfrm>
              <a:off x="1894116" y="2797229"/>
              <a:ext cx="514577"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Policies</a:t>
              </a:r>
              <a:endParaRPr lang="en-US" b="1" dirty="0">
                <a:effectLst>
                  <a:innerShdw blurRad="63500" dist="50800" dir="16200000">
                    <a:prstClr val="black">
                      <a:alpha val="50000"/>
                    </a:prstClr>
                  </a:innerShdw>
                </a:effectLst>
              </a:endParaRPr>
            </a:p>
          </p:txBody>
        </p:sp>
        <p:sp>
          <p:nvSpPr>
            <p:cNvPr id="21" name="Rectangle 20"/>
            <p:cNvSpPr/>
            <p:nvPr/>
          </p:nvSpPr>
          <p:spPr>
            <a:xfrm>
              <a:off x="2114947" y="3253169"/>
              <a:ext cx="362975"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Data</a:t>
              </a:r>
              <a:endParaRPr lang="en-US" b="1" dirty="0">
                <a:effectLst>
                  <a:innerShdw blurRad="63500" dist="50800" dir="16200000">
                    <a:prstClr val="black">
                      <a:alpha val="50000"/>
                    </a:prstClr>
                  </a:innerShdw>
                </a:effectLst>
              </a:endParaRPr>
            </a:p>
          </p:txBody>
        </p:sp>
        <p:sp>
          <p:nvSpPr>
            <p:cNvPr id="22" name="Rectangle 21"/>
            <p:cNvSpPr/>
            <p:nvPr/>
          </p:nvSpPr>
          <p:spPr>
            <a:xfrm>
              <a:off x="2162246" y="3114293"/>
              <a:ext cx="718254"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Procedures</a:t>
              </a:r>
              <a:endParaRPr lang="en-US" b="1" dirty="0">
                <a:effectLst>
                  <a:innerShdw blurRad="63500" dist="50800" dir="16200000">
                    <a:prstClr val="black">
                      <a:alpha val="50000"/>
                    </a:prstClr>
                  </a:innerShdw>
                </a:effectLst>
              </a:endParaRPr>
            </a:p>
          </p:txBody>
        </p:sp>
        <p:sp>
          <p:nvSpPr>
            <p:cNvPr id="23" name="Rectangle 22"/>
            <p:cNvSpPr/>
            <p:nvPr/>
          </p:nvSpPr>
          <p:spPr>
            <a:xfrm>
              <a:off x="1866109" y="3393743"/>
              <a:ext cx="720016"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Technology</a:t>
              </a:r>
              <a:endParaRPr lang="en-US" b="1" dirty="0">
                <a:effectLst>
                  <a:innerShdw blurRad="63500" dist="50800" dir="16200000">
                    <a:prstClr val="black">
                      <a:alpha val="50000"/>
                    </a:prstClr>
                  </a:innerShdw>
                </a:effectLst>
              </a:endParaRPr>
            </a:p>
          </p:txBody>
        </p:sp>
        <p:sp>
          <p:nvSpPr>
            <p:cNvPr id="24" name="Title 1"/>
            <p:cNvSpPr txBox="1">
              <a:spLocks/>
            </p:cNvSpPr>
            <p:nvPr/>
          </p:nvSpPr>
          <p:spPr>
            <a:xfrm>
              <a:off x="440360" y="3702400"/>
              <a:ext cx="2632315" cy="194873"/>
            </a:xfrm>
            <a:prstGeom prst="rect">
              <a:avLst/>
            </a:prstGeom>
          </p:spPr>
          <p:txBody>
            <a:bodyPr vert="horz" lIns="91431" tIns="45715" rIns="91431" bIns="45715" rtlCol="0" anchor="ctr">
              <a:noAutofit/>
              <a:scene3d>
                <a:camera prst="orthographicFront">
                  <a:rot lat="20999973" lon="21599996" rev="0"/>
                </a:camera>
                <a:lightRig rig="threePt" dir="t">
                  <a:rot lat="0" lon="0" rev="5400000"/>
                </a:lightRig>
              </a:scene3d>
              <a:sp3d extrusionH="44450" prstMaterial="dkEdge">
                <a:bevelT w="260350" h="38100"/>
              </a:sp3d>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a:spcBef>
                  <a:spcPts val="0"/>
                </a:spcBef>
              </a:pPr>
              <a:r>
                <a:rPr lang="en-US" sz="36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a:t>
              </a:r>
              <a:r>
                <a:rPr lang="en-US" sz="20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ational</a:t>
              </a:r>
              <a:r>
                <a:rPr lang="en-US" sz="36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S</a:t>
              </a:r>
              <a:r>
                <a:rPr lang="en-US" sz="18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patial  </a:t>
              </a:r>
              <a:r>
                <a:rPr lang="en-US" sz="36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D</a:t>
              </a:r>
              <a:r>
                <a:rPr lang="en-US" sz="18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ata</a:t>
              </a:r>
              <a:r>
                <a:rPr lang="en-US" sz="36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a:t>
              </a:r>
              <a:r>
                <a:rPr lang="en-US" sz="36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I</a:t>
              </a:r>
              <a:r>
                <a:rPr lang="en-US" sz="18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nfrastructure</a:t>
              </a:r>
              <a:r>
                <a:rPr lang="en-US" sz="36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t/>
              </a:r>
              <a:br>
                <a:rPr lang="en-US" sz="36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br>
              <a:endParaRPr lang="en-US" sz="1800"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Arial"/>
                <a:cs typeface="Arial"/>
              </a:endParaRPr>
            </a:p>
          </p:txBody>
        </p:sp>
        <p:sp>
          <p:nvSpPr>
            <p:cNvPr id="25" name="Rectangle 24"/>
            <p:cNvSpPr/>
            <p:nvPr/>
          </p:nvSpPr>
          <p:spPr>
            <a:xfrm>
              <a:off x="1764091" y="2643107"/>
              <a:ext cx="791027" cy="159092"/>
            </a:xfrm>
            <a:prstGeom prst="rect">
              <a:avLst/>
            </a:prstGeom>
          </p:spPr>
          <p:txBody>
            <a:bodyPr wrap="none" lIns="91431" tIns="45715" rIns="91431" bIns="45715">
              <a:spAutoFit/>
            </a:bodyPr>
            <a:lstStyle/>
            <a:p>
              <a:r>
                <a:rPr lang="en-US" b="1" dirty="0">
                  <a:solidFill>
                    <a:schemeClr val="bg1"/>
                  </a:solidFill>
                  <a:effectLst>
                    <a:innerShdw blurRad="63500" dist="50800" dir="16200000">
                      <a:prstClr val="black">
                        <a:alpha val="50000"/>
                      </a:prstClr>
                    </a:innerShdw>
                  </a:effectLst>
                </a:rPr>
                <a:t>Partnerships</a:t>
              </a:r>
              <a:endParaRPr lang="en-US" b="1" dirty="0">
                <a:effectLst>
                  <a:innerShdw blurRad="63500" dist="50800" dir="16200000">
                    <a:prstClr val="black">
                      <a:alpha val="50000"/>
                    </a:prstClr>
                  </a:innerShdw>
                </a:effectLst>
              </a:endParaRPr>
            </a:p>
          </p:txBody>
        </p:sp>
      </p:grpSp>
      <p:cxnSp>
        <p:nvCxnSpPr>
          <p:cNvPr id="26" name="Elbow Connector 25"/>
          <p:cNvCxnSpPr/>
          <p:nvPr/>
        </p:nvCxnSpPr>
        <p:spPr>
          <a:xfrm>
            <a:off x="4519788" y="1980554"/>
            <a:ext cx="21223" cy="1764200"/>
          </a:xfrm>
          <a:prstGeom prst="bentConnector3">
            <a:avLst>
              <a:gd name="adj1" fmla="val 7444089"/>
            </a:avLst>
          </a:prstGeom>
          <a:ln w="73025">
            <a:prstDash val="lgDashDot"/>
            <a:headEnd type="triangle"/>
            <a:tailEnd type="triangle"/>
          </a:ln>
          <a:effectLst>
            <a:outerShdw blurRad="50800" dist="762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400086" y="2413385"/>
            <a:ext cx="3586543" cy="73878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NSDI Framework for Advancing the Location-Based Digital Ecosystem</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Tree>
    <p:extLst>
      <p:ext uri="{BB962C8B-B14F-4D97-AF65-F5344CB8AC3E}">
        <p14:creationId xmlns:p14="http://schemas.microsoft.com/office/powerpoint/2010/main" val="2192953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5143501"/>
          </a:xfrm>
          <a:prstGeom prst="rect">
            <a:avLst/>
          </a:prstGeom>
        </p:spPr>
      </p:pic>
      <p:sp>
        <p:nvSpPr>
          <p:cNvPr id="2" name="Slide Number Placeholder 1"/>
          <p:cNvSpPr>
            <a:spLocks noGrp="1"/>
          </p:cNvSpPr>
          <p:nvPr>
            <p:ph type="sldNum" sz="quarter" idx="12"/>
          </p:nvPr>
        </p:nvSpPr>
        <p:spPr/>
        <p:txBody>
          <a:bodyPr/>
          <a:lstStyle/>
          <a:p>
            <a:fld id="{C1143F85-D312-184F-9C08-8081E9346C9F}" type="slidenum">
              <a:rPr lang="en-US" smtClean="0"/>
              <a:t>6</a:t>
            </a:fld>
            <a:endParaRPr lang="en-US"/>
          </a:p>
        </p:txBody>
      </p:sp>
      <p:sp>
        <p:nvSpPr>
          <p:cNvPr id="19" name="Text Placeholder 15"/>
          <p:cNvSpPr txBox="1">
            <a:spLocks/>
          </p:cNvSpPr>
          <p:nvPr/>
        </p:nvSpPr>
        <p:spPr>
          <a:xfrm>
            <a:off x="681768" y="4012341"/>
            <a:ext cx="2444772" cy="469734"/>
          </a:xfrm>
          <a:prstGeom prst="rect">
            <a:avLst/>
          </a:prstGeom>
          <a:effectLst>
            <a:outerShdw blurRad="50800" dist="38100" dir="2700000" algn="tl" rotWithShape="0">
              <a:prstClr val="black">
                <a:alpha val="40000"/>
              </a:prstClr>
            </a:outerShdw>
          </a:effectLst>
        </p:spPr>
        <p:txBody>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400" dirty="0">
              <a:solidFill>
                <a:schemeClr val="bg1"/>
              </a:solidFill>
            </a:endParaRPr>
          </a:p>
        </p:txBody>
      </p:sp>
      <p:sp>
        <p:nvSpPr>
          <p:cNvPr id="33" name="Rectangle 32"/>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34" name="Picture 33"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35" name="TextBox 34"/>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grpSp>
        <p:nvGrpSpPr>
          <p:cNvPr id="23" name="Group 22"/>
          <p:cNvGrpSpPr/>
          <p:nvPr/>
        </p:nvGrpSpPr>
        <p:grpSpPr>
          <a:xfrm>
            <a:off x="3358573" y="1702880"/>
            <a:ext cx="2300223" cy="2304256"/>
            <a:chOff x="3431835" y="1635646"/>
            <a:chExt cx="1728192" cy="1728192"/>
          </a:xfrm>
          <a:effectLst>
            <a:outerShdw blurRad="50800" dist="38100" dir="2700000" algn="tl" rotWithShape="0">
              <a:prstClr val="black">
                <a:alpha val="40000"/>
              </a:prstClr>
            </a:outerShdw>
          </a:effectLst>
        </p:grpSpPr>
        <p:sp>
          <p:nvSpPr>
            <p:cNvPr id="24" name="Oval 23"/>
            <p:cNvSpPr/>
            <p:nvPr/>
          </p:nvSpPr>
          <p:spPr>
            <a:xfrm>
              <a:off x="3431835" y="1635646"/>
              <a:ext cx="1728192" cy="1728192"/>
            </a:xfrm>
            <a:prstGeom prst="ellipse">
              <a:avLst/>
            </a:prstGeom>
            <a:solidFill>
              <a:srgbClr val="0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en-US" sz="1400" dirty="0">
                <a:cs typeface="Arial"/>
              </a:endParaRPr>
            </a:p>
            <a:p>
              <a:pPr algn="ctr"/>
              <a:endParaRPr lang="en-US" sz="1400" dirty="0">
                <a:cs typeface="Arial"/>
              </a:endParaRPr>
            </a:p>
            <a:p>
              <a:pPr algn="ctr"/>
              <a:r>
                <a:rPr lang="en-US" dirty="0" smtClean="0">
                  <a:cs typeface="Arial"/>
                </a:rPr>
                <a:t>Data</a:t>
              </a:r>
            </a:p>
            <a:p>
              <a:pPr algn="ctr"/>
              <a:endParaRPr lang="en-US" sz="1400" dirty="0">
                <a:cs typeface="Arial"/>
              </a:endParaRPr>
            </a:p>
            <a:p>
              <a:pPr algn="ctr"/>
              <a:r>
                <a:rPr lang="en-US" sz="1400" i="1" dirty="0" smtClean="0">
                  <a:cs typeface="Arial"/>
                </a:rPr>
                <a:t>Discoverable, Accessible</a:t>
              </a:r>
            </a:p>
            <a:p>
              <a:pPr algn="ctr"/>
              <a:r>
                <a:rPr lang="en-US" sz="1400" i="1" dirty="0" smtClean="0">
                  <a:cs typeface="Arial"/>
                </a:rPr>
                <a:t> Usable</a:t>
              </a:r>
              <a:endParaRPr lang="en-US" sz="1400" i="1" dirty="0">
                <a:cs typeface="Arial"/>
              </a:endParaRPr>
            </a:p>
          </p:txBody>
        </p:sp>
        <p:sp>
          <p:nvSpPr>
            <p:cNvPr id="25" name="Freeform 6"/>
            <p:cNvSpPr>
              <a:spLocks noEditPoints="1"/>
            </p:cNvSpPr>
            <p:nvPr/>
          </p:nvSpPr>
          <p:spPr bwMode="auto">
            <a:xfrm>
              <a:off x="4082781" y="1824374"/>
              <a:ext cx="426299" cy="435827"/>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800" dirty="0">
                <a:latin typeface="Arial"/>
                <a:cs typeface="Arial"/>
              </a:endParaRPr>
            </a:p>
          </p:txBody>
        </p:sp>
      </p:grpSp>
      <p:sp>
        <p:nvSpPr>
          <p:cNvPr id="27" name="Oval 26"/>
          <p:cNvSpPr/>
          <p:nvPr/>
        </p:nvSpPr>
        <p:spPr>
          <a:xfrm>
            <a:off x="6199941" y="1954518"/>
            <a:ext cx="1789168" cy="1792303"/>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endParaRPr lang="en-US" sz="1400" dirty="0" smtClean="0">
              <a:cs typeface="Arial"/>
            </a:endParaRPr>
          </a:p>
          <a:p>
            <a:pPr algn="ctr"/>
            <a:endParaRPr lang="en-US" sz="1400" dirty="0">
              <a:cs typeface="Arial"/>
            </a:endParaRPr>
          </a:p>
          <a:p>
            <a:pPr algn="ctr"/>
            <a:endParaRPr lang="en-US" sz="1400" dirty="0" smtClean="0">
              <a:cs typeface="Arial"/>
            </a:endParaRPr>
          </a:p>
          <a:p>
            <a:pPr algn="ctr"/>
            <a:r>
              <a:rPr lang="en-US" sz="1600" b="1" dirty="0" smtClean="0">
                <a:cs typeface="Arial"/>
              </a:rPr>
              <a:t>Technology</a:t>
            </a:r>
          </a:p>
          <a:p>
            <a:pPr algn="ctr"/>
            <a:endParaRPr lang="en-US" sz="1400" dirty="0" smtClean="0">
              <a:cs typeface="Arial"/>
            </a:endParaRPr>
          </a:p>
          <a:p>
            <a:pPr algn="ctr"/>
            <a:r>
              <a:rPr lang="en-US" sz="1400" i="1" dirty="0" smtClean="0">
                <a:cs typeface="Arial"/>
              </a:rPr>
              <a:t>Tools, Applications </a:t>
            </a:r>
          </a:p>
          <a:p>
            <a:pPr algn="ctr"/>
            <a:r>
              <a:rPr lang="en-US" sz="1400" i="1" dirty="0" smtClean="0">
                <a:cs typeface="Arial"/>
              </a:rPr>
              <a:t>&amp; Services</a:t>
            </a:r>
            <a:endParaRPr lang="en-US" sz="1400" i="1" dirty="0">
              <a:cs typeface="Arial"/>
            </a:endParaRPr>
          </a:p>
        </p:txBody>
      </p:sp>
      <p:grpSp>
        <p:nvGrpSpPr>
          <p:cNvPr id="36" name="Group 35"/>
          <p:cNvGrpSpPr/>
          <p:nvPr/>
        </p:nvGrpSpPr>
        <p:grpSpPr>
          <a:xfrm>
            <a:off x="1076339" y="1954518"/>
            <a:ext cx="1789168" cy="1792303"/>
            <a:chOff x="1076339" y="1954518"/>
            <a:chExt cx="1789168" cy="1792303"/>
          </a:xfrm>
          <a:effectLst>
            <a:outerShdw blurRad="50800" dist="38100" dir="2700000" algn="tl" rotWithShape="0">
              <a:prstClr val="black">
                <a:alpha val="40000"/>
              </a:prstClr>
            </a:outerShdw>
          </a:effectLst>
        </p:grpSpPr>
        <p:sp>
          <p:nvSpPr>
            <p:cNvPr id="26" name="Oval 25"/>
            <p:cNvSpPr/>
            <p:nvPr/>
          </p:nvSpPr>
          <p:spPr>
            <a:xfrm>
              <a:off x="1076339" y="1954518"/>
              <a:ext cx="1789168" cy="179230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400" dirty="0">
                <a:latin typeface="Arial"/>
                <a:cs typeface="Arial"/>
              </a:endParaRPr>
            </a:p>
            <a:p>
              <a:pPr algn="ctr"/>
              <a:endParaRPr lang="en-US" sz="1400" dirty="0" smtClean="0">
                <a:latin typeface="Arial"/>
                <a:cs typeface="Arial"/>
              </a:endParaRPr>
            </a:p>
            <a:p>
              <a:pPr algn="ctr"/>
              <a:endParaRPr lang="en-US" sz="1400" dirty="0" smtClean="0">
                <a:cs typeface="Arial"/>
              </a:endParaRPr>
            </a:p>
            <a:p>
              <a:pPr algn="ctr"/>
              <a:r>
                <a:rPr lang="en-US" dirty="0" smtClean="0">
                  <a:cs typeface="Arial"/>
                </a:rPr>
                <a:t>People</a:t>
              </a:r>
            </a:p>
            <a:p>
              <a:pPr algn="ctr"/>
              <a:endParaRPr lang="en-US" sz="1200" i="1" dirty="0" smtClean="0">
                <a:cs typeface="Arial"/>
              </a:endParaRPr>
            </a:p>
            <a:p>
              <a:pPr algn="ctr"/>
              <a:r>
                <a:rPr lang="en-US" sz="1200" i="1" dirty="0" smtClean="0">
                  <a:cs typeface="Arial"/>
                </a:rPr>
                <a:t>Public-Private </a:t>
              </a:r>
            </a:p>
            <a:p>
              <a:pPr algn="ctr"/>
              <a:r>
                <a:rPr lang="en-US" sz="1200" i="1" dirty="0" smtClean="0">
                  <a:cs typeface="Arial"/>
                </a:rPr>
                <a:t>Partnerships</a:t>
              </a:r>
            </a:p>
          </p:txBody>
        </p:sp>
        <p:sp>
          <p:nvSpPr>
            <p:cNvPr id="29" name="Freeform 28"/>
            <p:cNvSpPr>
              <a:spLocks noChangeAspect="1" noEditPoints="1"/>
            </p:cNvSpPr>
            <p:nvPr/>
          </p:nvSpPr>
          <p:spPr bwMode="auto">
            <a:xfrm>
              <a:off x="1673209" y="2160424"/>
              <a:ext cx="595427" cy="516155"/>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a:effectLst>
              <a:outerShdw blurRad="50800" dist="38100" algn="l" rotWithShape="0">
                <a:schemeClr val="bg2">
                  <a:lumMod val="75000"/>
                  <a:alpha val="40000"/>
                </a:scheme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30" name="Group 29"/>
          <p:cNvGrpSpPr>
            <a:grpSpLocks noChangeAspect="1"/>
          </p:cNvGrpSpPr>
          <p:nvPr/>
        </p:nvGrpSpPr>
        <p:grpSpPr bwMode="auto">
          <a:xfrm>
            <a:off x="6786032" y="2110008"/>
            <a:ext cx="616986" cy="616986"/>
            <a:chOff x="3161" y="1707"/>
            <a:chExt cx="292" cy="292"/>
          </a:xfrm>
        </p:grpSpPr>
        <p:sp>
          <p:nvSpPr>
            <p:cNvPr id="31" name="AutoShape 19"/>
            <p:cNvSpPr>
              <a:spLocks noChangeAspect="1" noChangeArrowheads="1" noTextEdit="1"/>
            </p:cNvSpPr>
            <p:nvPr/>
          </p:nvSpPr>
          <p:spPr bwMode="auto">
            <a:xfrm>
              <a:off x="3161" y="1707"/>
              <a:ext cx="292"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5"/>
            <p:cNvSpPr>
              <a:spLocks noEditPoints="1"/>
            </p:cNvSpPr>
            <p:nvPr/>
          </p:nvSpPr>
          <p:spPr bwMode="auto">
            <a:xfrm>
              <a:off x="3172" y="1715"/>
              <a:ext cx="261" cy="256"/>
            </a:xfrm>
            <a:custGeom>
              <a:avLst/>
              <a:gdLst>
                <a:gd name="T0" fmla="*/ 1794 w 5230"/>
                <a:gd name="T1" fmla="*/ 5023 h 5099"/>
                <a:gd name="T2" fmla="*/ 375 w 5230"/>
                <a:gd name="T3" fmla="*/ 4468 h 5099"/>
                <a:gd name="T4" fmla="*/ 199 w 5230"/>
                <a:gd name="T5" fmla="*/ 3952 h 5099"/>
                <a:gd name="T6" fmla="*/ 168 w 5230"/>
                <a:gd name="T7" fmla="*/ 3588 h 5099"/>
                <a:gd name="T8" fmla="*/ 401 w 5230"/>
                <a:gd name="T9" fmla="*/ 3787 h 5099"/>
                <a:gd name="T10" fmla="*/ 5027 w 5230"/>
                <a:gd name="T11" fmla="*/ 3813 h 5099"/>
                <a:gd name="T12" fmla="*/ 5230 w 5230"/>
                <a:gd name="T13" fmla="*/ 3651 h 5099"/>
                <a:gd name="T14" fmla="*/ 5230 w 5230"/>
                <a:gd name="T15" fmla="*/ 3982 h 5099"/>
                <a:gd name="T16" fmla="*/ 4999 w 5230"/>
                <a:gd name="T17" fmla="*/ 4511 h 5099"/>
                <a:gd name="T18" fmla="*/ 3752 w 5230"/>
                <a:gd name="T19" fmla="*/ 5000 h 5099"/>
                <a:gd name="T20" fmla="*/ 1794 w 5230"/>
                <a:gd name="T21" fmla="*/ 5023 h 5099"/>
                <a:gd name="T22" fmla="*/ 1460 w 5230"/>
                <a:gd name="T23" fmla="*/ 3933 h 5099"/>
                <a:gd name="T24" fmla="*/ 202 w 5230"/>
                <a:gd name="T25" fmla="*/ 2939 h 5099"/>
                <a:gd name="T26" fmla="*/ 172 w 5230"/>
                <a:gd name="T27" fmla="*/ 2597 h 5099"/>
                <a:gd name="T28" fmla="*/ 397 w 5230"/>
                <a:gd name="T29" fmla="*/ 2777 h 5099"/>
                <a:gd name="T30" fmla="*/ 4941 w 5230"/>
                <a:gd name="T31" fmla="*/ 2846 h 5099"/>
                <a:gd name="T32" fmla="*/ 5230 w 5230"/>
                <a:gd name="T33" fmla="*/ 2641 h 5099"/>
                <a:gd name="T34" fmla="*/ 5229 w 5230"/>
                <a:gd name="T35" fmla="*/ 2947 h 5099"/>
                <a:gd name="T36" fmla="*/ 3880 w 5230"/>
                <a:gd name="T37" fmla="*/ 3960 h 5099"/>
                <a:gd name="T38" fmla="*/ 1460 w 5230"/>
                <a:gd name="T39" fmla="*/ 3933 h 5099"/>
                <a:gd name="T40" fmla="*/ 1817 w 5230"/>
                <a:gd name="T41" fmla="*/ 2979 h 5099"/>
                <a:gd name="T42" fmla="*/ 186 w 5230"/>
                <a:gd name="T43" fmla="*/ 1794 h 5099"/>
                <a:gd name="T44" fmla="*/ 186 w 5230"/>
                <a:gd name="T45" fmla="*/ 1578 h 5099"/>
                <a:gd name="T46" fmla="*/ 432 w 5230"/>
                <a:gd name="T47" fmla="*/ 1773 h 5099"/>
                <a:gd name="T48" fmla="*/ 4903 w 5230"/>
                <a:gd name="T49" fmla="*/ 1838 h 5099"/>
                <a:gd name="T50" fmla="*/ 5230 w 5230"/>
                <a:gd name="T51" fmla="*/ 1605 h 5099"/>
                <a:gd name="T52" fmla="*/ 5230 w 5230"/>
                <a:gd name="T53" fmla="*/ 1949 h 5099"/>
                <a:gd name="T54" fmla="*/ 5012 w 5230"/>
                <a:gd name="T55" fmla="*/ 2477 h 5099"/>
                <a:gd name="T56" fmla="*/ 1817 w 5230"/>
                <a:gd name="T57" fmla="*/ 2979 h 5099"/>
                <a:gd name="T58" fmla="*/ 1685 w 5230"/>
                <a:gd name="T59" fmla="*/ 1942 h 5099"/>
                <a:gd name="T60" fmla="*/ 295 w 5230"/>
                <a:gd name="T61" fmla="*/ 1292 h 5099"/>
                <a:gd name="T62" fmla="*/ 2185 w 5230"/>
                <a:gd name="T63" fmla="*/ 148 h 5099"/>
                <a:gd name="T64" fmla="*/ 5230 w 5230"/>
                <a:gd name="T65" fmla="*/ 1067 h 5099"/>
                <a:gd name="T66" fmla="*/ 4490 w 5230"/>
                <a:gd name="T67" fmla="*/ 1753 h 5099"/>
                <a:gd name="T68" fmla="*/ 1685 w 5230"/>
                <a:gd name="T69" fmla="*/ 1942 h 5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30" h="5099">
                  <a:moveTo>
                    <a:pt x="1794" y="5023"/>
                  </a:moveTo>
                  <a:cubicBezTo>
                    <a:pt x="1336" y="4956"/>
                    <a:pt x="550" y="4648"/>
                    <a:pt x="375" y="4468"/>
                  </a:cubicBezTo>
                  <a:cubicBezTo>
                    <a:pt x="276" y="4365"/>
                    <a:pt x="220" y="4201"/>
                    <a:pt x="199" y="3952"/>
                  </a:cubicBezTo>
                  <a:lnTo>
                    <a:pt x="168" y="3588"/>
                  </a:lnTo>
                  <a:lnTo>
                    <a:pt x="401" y="3787"/>
                  </a:lnTo>
                  <a:cubicBezTo>
                    <a:pt x="1307" y="4558"/>
                    <a:pt x="4076" y="4574"/>
                    <a:pt x="5027" y="3813"/>
                  </a:cubicBezTo>
                  <a:lnTo>
                    <a:pt x="5230" y="3651"/>
                  </a:lnTo>
                  <a:lnTo>
                    <a:pt x="5230" y="3982"/>
                  </a:lnTo>
                  <a:cubicBezTo>
                    <a:pt x="5230" y="4277"/>
                    <a:pt x="5204" y="4336"/>
                    <a:pt x="4999" y="4511"/>
                  </a:cubicBezTo>
                  <a:cubicBezTo>
                    <a:pt x="4715" y="4752"/>
                    <a:pt x="4352" y="4895"/>
                    <a:pt x="3752" y="5000"/>
                  </a:cubicBezTo>
                  <a:cubicBezTo>
                    <a:pt x="3253" y="5088"/>
                    <a:pt x="2317" y="5099"/>
                    <a:pt x="1794" y="5023"/>
                  </a:cubicBezTo>
                  <a:close/>
                  <a:moveTo>
                    <a:pt x="1460" y="3933"/>
                  </a:moveTo>
                  <a:cubicBezTo>
                    <a:pt x="584" y="3726"/>
                    <a:pt x="248" y="3460"/>
                    <a:pt x="202" y="2939"/>
                  </a:cubicBezTo>
                  <a:lnTo>
                    <a:pt x="172" y="2597"/>
                  </a:lnTo>
                  <a:lnTo>
                    <a:pt x="397" y="2777"/>
                  </a:lnTo>
                  <a:cubicBezTo>
                    <a:pt x="1322" y="3516"/>
                    <a:pt x="3944" y="3556"/>
                    <a:pt x="4941" y="2846"/>
                  </a:cubicBezTo>
                  <a:lnTo>
                    <a:pt x="5230" y="2641"/>
                  </a:lnTo>
                  <a:lnTo>
                    <a:pt x="5229" y="2947"/>
                  </a:lnTo>
                  <a:cubicBezTo>
                    <a:pt x="5229" y="3474"/>
                    <a:pt x="4826" y="3776"/>
                    <a:pt x="3880" y="3960"/>
                  </a:cubicBezTo>
                  <a:cubicBezTo>
                    <a:pt x="3255" y="4082"/>
                    <a:pt x="2029" y="4068"/>
                    <a:pt x="1460" y="3933"/>
                  </a:cubicBezTo>
                  <a:close/>
                  <a:moveTo>
                    <a:pt x="1817" y="2979"/>
                  </a:moveTo>
                  <a:cubicBezTo>
                    <a:pt x="626" y="2785"/>
                    <a:pt x="186" y="2466"/>
                    <a:pt x="186" y="1794"/>
                  </a:cubicBezTo>
                  <a:lnTo>
                    <a:pt x="186" y="1578"/>
                  </a:lnTo>
                  <a:lnTo>
                    <a:pt x="432" y="1773"/>
                  </a:lnTo>
                  <a:cubicBezTo>
                    <a:pt x="1348" y="2499"/>
                    <a:pt x="3928" y="2537"/>
                    <a:pt x="4903" y="1838"/>
                  </a:cubicBezTo>
                  <a:lnTo>
                    <a:pt x="5230" y="1605"/>
                  </a:lnTo>
                  <a:lnTo>
                    <a:pt x="5230" y="1949"/>
                  </a:lnTo>
                  <a:cubicBezTo>
                    <a:pt x="5230" y="2252"/>
                    <a:pt x="5204" y="2314"/>
                    <a:pt x="5012" y="2477"/>
                  </a:cubicBezTo>
                  <a:cubicBezTo>
                    <a:pt x="4464" y="2944"/>
                    <a:pt x="3009" y="3173"/>
                    <a:pt x="1817" y="2979"/>
                  </a:cubicBezTo>
                  <a:close/>
                  <a:moveTo>
                    <a:pt x="1685" y="1942"/>
                  </a:moveTo>
                  <a:cubicBezTo>
                    <a:pt x="880" y="1779"/>
                    <a:pt x="456" y="1580"/>
                    <a:pt x="295" y="1292"/>
                  </a:cubicBezTo>
                  <a:cubicBezTo>
                    <a:pt x="0" y="764"/>
                    <a:pt x="779" y="292"/>
                    <a:pt x="2185" y="148"/>
                  </a:cubicBezTo>
                  <a:cubicBezTo>
                    <a:pt x="3641" y="0"/>
                    <a:pt x="5230" y="479"/>
                    <a:pt x="5230" y="1067"/>
                  </a:cubicBezTo>
                  <a:cubicBezTo>
                    <a:pt x="5230" y="1293"/>
                    <a:pt x="4904" y="1595"/>
                    <a:pt x="4490" y="1753"/>
                  </a:cubicBezTo>
                  <a:cubicBezTo>
                    <a:pt x="3821" y="2008"/>
                    <a:pt x="2463" y="2100"/>
                    <a:pt x="1685" y="19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5" name="Cube 44"/>
          <p:cNvSpPr/>
          <p:nvPr/>
        </p:nvSpPr>
        <p:spPr>
          <a:xfrm>
            <a:off x="5395911" y="2268215"/>
            <a:ext cx="1080925" cy="1164908"/>
          </a:xfrm>
          <a:prstGeom prst="cube">
            <a:avLst>
              <a:gd name="adj" fmla="val 49586"/>
            </a:avLst>
          </a:prstGeom>
          <a:solidFill>
            <a:schemeClr val="bg2">
              <a:lumMod val="50000"/>
              <a:alpha val="70000"/>
            </a:schemeClr>
          </a:solidFill>
          <a:ln>
            <a:solidFill>
              <a:schemeClr val="tx1">
                <a:lumMod val="50000"/>
                <a:lumOff val="50000"/>
                <a:alpha val="34000"/>
              </a:schemeClr>
            </a:solidFill>
          </a:ln>
          <a:effectLst>
            <a:glow rad="12700">
              <a:schemeClr val="accent3">
                <a:satMod val="175000"/>
                <a:alpha val="6000"/>
              </a:schemeClr>
            </a:glow>
            <a:innerShdw blurRad="63500" dist="50800" dir="13500000">
              <a:prstClr val="black">
                <a:alpha val="50000"/>
              </a:prstClr>
            </a:innerShdw>
          </a:effectLst>
          <a:scene3d>
            <a:camera prst="isometricLeftDown"/>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2609986" y="2268215"/>
            <a:ext cx="1080925" cy="1164908"/>
          </a:xfrm>
          <a:prstGeom prst="cube">
            <a:avLst>
              <a:gd name="adj" fmla="val 49586"/>
            </a:avLst>
          </a:prstGeom>
          <a:solidFill>
            <a:schemeClr val="bg2">
              <a:lumMod val="50000"/>
              <a:alpha val="70000"/>
            </a:schemeClr>
          </a:solidFill>
          <a:ln>
            <a:solidFill>
              <a:schemeClr val="tx1">
                <a:lumMod val="50000"/>
                <a:lumOff val="50000"/>
                <a:alpha val="34000"/>
              </a:schemeClr>
            </a:solidFill>
          </a:ln>
          <a:effectLst>
            <a:glow rad="12700">
              <a:schemeClr val="accent3">
                <a:satMod val="175000"/>
                <a:alpha val="6000"/>
              </a:schemeClr>
            </a:glow>
            <a:innerShdw blurRad="63500" dist="50800" dir="13500000">
              <a:prstClr val="black">
                <a:alpha val="50000"/>
              </a:prstClr>
            </a:innerShdw>
          </a:effectLst>
          <a:scene3d>
            <a:camera prst="isometricLeftDown"/>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724885" y="2471231"/>
            <a:ext cx="867545" cy="600164"/>
          </a:xfrm>
          <a:prstGeom prst="rect">
            <a:avLst/>
          </a:prstGeom>
          <a:noFill/>
        </p:spPr>
        <p:txBody>
          <a:bodyPr wrap="none" rtlCol="0">
            <a:spAutoFit/>
          </a:bodyPr>
          <a:lstStyle/>
          <a:p>
            <a:pPr algn="ctr"/>
            <a:r>
              <a:rPr lang="en-US" sz="1100" i="1" dirty="0" smtClean="0">
                <a:solidFill>
                  <a:schemeClr val="bg2"/>
                </a:solidFill>
              </a:rPr>
              <a:t>Policy</a:t>
            </a:r>
          </a:p>
          <a:p>
            <a:pPr algn="ctr"/>
            <a:endParaRPr lang="en-US" sz="1100" i="1" dirty="0" smtClean="0">
              <a:solidFill>
                <a:schemeClr val="bg2"/>
              </a:solidFill>
            </a:endParaRPr>
          </a:p>
          <a:p>
            <a:pPr algn="ctr"/>
            <a:r>
              <a:rPr lang="en-US" sz="1100" i="1" dirty="0" smtClean="0">
                <a:solidFill>
                  <a:schemeClr val="bg2"/>
                </a:solidFill>
              </a:rPr>
              <a:t>Governance</a:t>
            </a:r>
          </a:p>
        </p:txBody>
      </p:sp>
      <p:sp>
        <p:nvSpPr>
          <p:cNvPr id="50" name="TextBox 49"/>
          <p:cNvSpPr txBox="1"/>
          <p:nvPr/>
        </p:nvSpPr>
        <p:spPr>
          <a:xfrm>
            <a:off x="5551632" y="2469769"/>
            <a:ext cx="817853" cy="600164"/>
          </a:xfrm>
          <a:prstGeom prst="rect">
            <a:avLst/>
          </a:prstGeom>
          <a:noFill/>
        </p:spPr>
        <p:txBody>
          <a:bodyPr wrap="none" rtlCol="0">
            <a:spAutoFit/>
          </a:bodyPr>
          <a:lstStyle/>
          <a:p>
            <a:r>
              <a:rPr lang="en-US" sz="1100" i="1" dirty="0" smtClean="0">
                <a:solidFill>
                  <a:schemeClr val="bg2"/>
                </a:solidFill>
              </a:rPr>
              <a:t>Standards</a:t>
            </a:r>
          </a:p>
          <a:p>
            <a:endParaRPr lang="en-US" sz="1100" i="1" dirty="0" smtClean="0">
              <a:solidFill>
                <a:schemeClr val="bg2"/>
              </a:solidFill>
            </a:endParaRPr>
          </a:p>
          <a:p>
            <a:r>
              <a:rPr lang="en-US" sz="1100" i="1" dirty="0" smtClean="0">
                <a:solidFill>
                  <a:schemeClr val="bg2"/>
                </a:solidFill>
              </a:rPr>
              <a:t>Procedures</a:t>
            </a:r>
            <a:endParaRPr lang="en-US" sz="1100" i="1" dirty="0">
              <a:solidFill>
                <a:schemeClr val="bg2"/>
              </a:solidFill>
            </a:endParaRPr>
          </a:p>
        </p:txBody>
      </p:sp>
      <p:sp>
        <p:nvSpPr>
          <p:cNvPr id="51" name="Rounded Rectangle 50"/>
          <p:cNvSpPr/>
          <p:nvPr/>
        </p:nvSpPr>
        <p:spPr>
          <a:xfrm>
            <a:off x="-203213" y="547861"/>
            <a:ext cx="6403154" cy="463628"/>
          </a:xfrm>
          <a:prstGeom prst="roundRect">
            <a:avLst>
              <a:gd name="adj"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Components to enable </a:t>
            </a:r>
            <a:r>
              <a:rPr lang="en-US" sz="2000" spc="-70" dirty="0" smtClean="0">
                <a:solidFill>
                  <a:schemeClr val="accent1">
                    <a:lumMod val="75000"/>
                  </a:schemeClr>
                </a:solidFill>
                <a:effectLst>
                  <a:glow rad="25400">
                    <a:schemeClr val="accent1">
                      <a:satMod val="175000"/>
                      <a:alpha val="40000"/>
                    </a:schemeClr>
                  </a:glow>
                  <a:outerShdw blurRad="50800" dist="38100" dir="2700000" algn="tl" rotWithShape="0">
                    <a:prstClr val="black">
                      <a:alpha val="40000"/>
                    </a:prstClr>
                  </a:outerShdw>
                </a:effectLst>
                <a:ea typeface="Arial" charset="0"/>
                <a:cs typeface="Arial" charset="0"/>
              </a:rPr>
              <a:t>Location-Based Smart Communities </a:t>
            </a:r>
            <a:endParaRPr lang="en-US" sz="2000" i="1" spc="-70" dirty="0">
              <a:solidFill>
                <a:schemeClr val="accent1">
                  <a:lumMod val="75000"/>
                </a:schemeClr>
              </a:solidFill>
              <a:effectLst>
                <a:glow rad="25400">
                  <a:schemeClr val="accent1">
                    <a:satMod val="175000"/>
                    <a:alpha val="40000"/>
                  </a:schemeClr>
                </a:glow>
                <a:outerShdw blurRad="50800" dist="38100" dir="2700000" algn="tl" rotWithShape="0">
                  <a:prstClr val="black">
                    <a:alpha val="40000"/>
                  </a:prstClr>
                </a:outerShdw>
              </a:effectLst>
              <a:ea typeface="Arial" charset="0"/>
              <a:cs typeface="Arial" charset="0"/>
            </a:endParaRPr>
          </a:p>
        </p:txBody>
      </p:sp>
      <p:pic>
        <p:nvPicPr>
          <p:cNvPr id="56" name="Picture 55"/>
          <p:cNvPicPr>
            <a:picLocks noChangeAspect="1"/>
          </p:cNvPicPr>
          <p:nvPr/>
        </p:nvPicPr>
        <p:blipFill rotWithShape="1">
          <a:blip r:embed="rId5">
            <a:extLst>
              <a:ext uri="{BEBA8EAE-BF5A-486C-A8C5-ECC9F3942E4B}">
                <a14:imgProps xmlns:a14="http://schemas.microsoft.com/office/drawing/2010/main">
                  <a14:imgLayer r:embed="rId6">
                    <a14:imgEffect>
                      <a14:backgroundRemoval t="3418" b="95840" l="15139" r="68230">
                        <a14:foregroundMark x1="22175" y1="67311" x2="24733" y2="71917"/>
                        <a14:foregroundMark x1="21535" y1="54086" x2="21535" y2="54086"/>
                        <a14:foregroundMark x1="22601" y1="54086" x2="22601" y2="54086"/>
                        <a14:backgroundMark x1="21748" y1="11293" x2="21748" y2="11293"/>
                        <a14:backgroundMark x1="24094" y1="15602" x2="24094" y2="15602"/>
                        <a14:backgroundMark x1="24733" y1="28529" x2="24733" y2="28529"/>
                        <a14:backgroundMark x1="23667" y1="25557" x2="23667" y2="25557"/>
                        <a14:backgroundMark x1="25586" y1="29718" x2="25586" y2="29718"/>
                        <a14:backgroundMark x1="23241" y1="84398" x2="23241" y2="84398"/>
                        <a14:backgroundMark x1="62473" y1="82318" x2="62473" y2="82318"/>
                        <a14:backgroundMark x1="59701" y1="82021" x2="59701" y2="82021"/>
                        <a14:backgroundMark x1="21962" y1="70134" x2="21962" y2="70134"/>
                        <a14:backgroundMark x1="23881" y1="74146" x2="23881" y2="74146"/>
                        <a14:backgroundMark x1="25160" y1="76226" x2="25160" y2="76226"/>
                        <a14:backgroundMark x1="26013" y1="76820" x2="26013" y2="76820"/>
                        <a14:backgroundMark x1="20896" y1="67905" x2="20896" y2="67905"/>
                        <a14:backgroundMark x1="60981" y1="58544" x2="60981" y2="58544"/>
                        <a14:backgroundMark x1="59062" y1="58247" x2="59062" y2="58247"/>
                        <a14:backgroundMark x1="20256" y1="44279" x2="20256" y2="44279"/>
                        <a14:backgroundMark x1="23667" y1="49926" x2="23667" y2="49926"/>
                        <a14:backgroundMark x1="24733" y1="52155" x2="24733" y2="52155"/>
                        <a14:backgroundMark x1="26013" y1="53046" x2="26013" y2="53046"/>
                        <a14:backgroundMark x1="60768" y1="35067" x2="60768" y2="35067"/>
                        <a14:backgroundMark x1="60341" y1="23328" x2="60341" y2="23328"/>
                        <a14:backgroundMark x1="25373" y1="17533" x2="25373" y2="17533"/>
                        <a14:backgroundMark x1="25800" y1="18128" x2="25800" y2="18128"/>
                        <a14:backgroundMark x1="20682" y1="21545" x2="20682" y2="21545"/>
                        <a14:backgroundMark x1="21748" y1="23477" x2="21748" y2="23477"/>
                        <a14:backgroundMark x1="60341" y1="69688" x2="60341" y2="69688"/>
                      </a14:backgroundRemoval>
                    </a14:imgEffect>
                  </a14:imgLayer>
                </a14:imgProps>
              </a:ext>
              <a:ext uri="{28A0092B-C50C-407E-A947-70E740481C1C}">
                <a14:useLocalDpi xmlns:a14="http://schemas.microsoft.com/office/drawing/2010/main" val="0"/>
              </a:ext>
            </a:extLst>
          </a:blip>
          <a:srcRect l="18176" t="5310" r="33453" b="6263"/>
          <a:stretch/>
        </p:blipFill>
        <p:spPr>
          <a:xfrm>
            <a:off x="8086907" y="331508"/>
            <a:ext cx="1012053" cy="2654908"/>
          </a:xfrm>
          <a:prstGeom prst="rect">
            <a:avLst/>
          </a:prstGeom>
          <a:effectLst>
            <a:outerShdw blurRad="50800" dist="38100" dir="10800000" sx="103000" sy="103000" algn="r" rotWithShape="0">
              <a:prstClr val="black">
                <a:alpha val="57000"/>
              </a:prstClr>
            </a:outerShdw>
            <a:reflection blurRad="6350" stA="52000" endA="300" endPos="35000" dir="5400000" sy="-100000" algn="bl" rotWithShape="0"/>
            <a:softEdge rad="965200"/>
          </a:effectLst>
          <a:scene3d>
            <a:camera prst="orthographicFront">
              <a:rot lat="1792452" lon="348000" rev="172839"/>
            </a:camera>
            <a:lightRig rig="chilly" dir="t"/>
          </a:scene3d>
          <a:sp3d prstMaterial="metal">
            <a:bevelT/>
          </a:sp3d>
        </p:spPr>
      </p:pic>
    </p:spTree>
    <p:extLst>
      <p:ext uri="{BB962C8B-B14F-4D97-AF65-F5344CB8AC3E}">
        <p14:creationId xmlns:p14="http://schemas.microsoft.com/office/powerpoint/2010/main" val="6153285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5" grpId="0" animBg="1"/>
      <p:bldP spid="48" grpId="0" animBg="1"/>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5162565"/>
          </a:xfrm>
          <a:prstGeom prst="rect">
            <a:avLst/>
          </a:prstGeom>
        </p:spPr>
      </p:pic>
      <p:sp>
        <p:nvSpPr>
          <p:cNvPr id="2" name="Slide Number Placeholder 1"/>
          <p:cNvSpPr>
            <a:spLocks noGrp="1"/>
          </p:cNvSpPr>
          <p:nvPr>
            <p:ph type="sldNum" sz="quarter" idx="12"/>
          </p:nvPr>
        </p:nvSpPr>
        <p:spPr/>
        <p:txBody>
          <a:bodyPr/>
          <a:lstStyle/>
          <a:p>
            <a:fld id="{C1143F85-D312-184F-9C08-8081E9346C9F}" type="slidenum">
              <a:rPr lang="en-US" smtClean="0"/>
              <a:t>7</a:t>
            </a:fld>
            <a:endParaRPr lang="en-US"/>
          </a:p>
        </p:txBody>
      </p:sp>
      <p:sp>
        <p:nvSpPr>
          <p:cNvPr id="19" name="Text Placeholder 15"/>
          <p:cNvSpPr txBox="1">
            <a:spLocks/>
          </p:cNvSpPr>
          <p:nvPr/>
        </p:nvSpPr>
        <p:spPr>
          <a:xfrm>
            <a:off x="624552" y="3217520"/>
            <a:ext cx="2444772" cy="469734"/>
          </a:xfrm>
          <a:prstGeom prst="rect">
            <a:avLst/>
          </a:prstGeom>
          <a:effectLst>
            <a:outerShdw blurRad="50800" dist="38100" dir="2700000" algn="tl" rotWithShape="0">
              <a:prstClr val="black">
                <a:alpha val="40000"/>
              </a:prstClr>
            </a:outerShdw>
          </a:effectLst>
        </p:spPr>
        <p:txBody>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400" dirty="0">
              <a:solidFill>
                <a:schemeClr val="bg1"/>
              </a:solidFill>
            </a:endParaRPr>
          </a:p>
        </p:txBody>
      </p:sp>
      <p:sp>
        <p:nvSpPr>
          <p:cNvPr id="33" name="Rectangle 32"/>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34" name="Picture 33"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35" name="TextBox 34"/>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
        <p:nvSpPr>
          <p:cNvPr id="47" name="Cube 46"/>
          <p:cNvSpPr/>
          <p:nvPr/>
        </p:nvSpPr>
        <p:spPr>
          <a:xfrm>
            <a:off x="2435210" y="5453404"/>
            <a:ext cx="1080925" cy="1164908"/>
          </a:xfrm>
          <a:prstGeom prst="cube">
            <a:avLst>
              <a:gd name="adj" fmla="val 49586"/>
            </a:avLst>
          </a:prstGeom>
          <a:solidFill>
            <a:schemeClr val="accent1">
              <a:alpha val="16000"/>
            </a:schemeClr>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p:cNvSpPr/>
          <p:nvPr/>
        </p:nvSpPr>
        <p:spPr>
          <a:xfrm>
            <a:off x="-203213" y="429110"/>
            <a:ext cx="5943600" cy="679703"/>
          </a:xfrm>
          <a:prstGeom prst="roundRect">
            <a:avLst>
              <a:gd name="adj"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smtClean="0">
                <a:solidFill>
                  <a:schemeClr val="bg1"/>
                </a:solidFill>
                <a:effectLst>
                  <a:innerShdw blurRad="63500" dist="50800" dir="16200000">
                    <a:prstClr val="black">
                      <a:alpha val="40000"/>
                    </a:prstClr>
                  </a:innerShdw>
                </a:effectLst>
                <a:ea typeface="Arial" charset="0"/>
                <a:cs typeface="Arial" charset="0"/>
              </a:rPr>
              <a:t>How do we enable a </a:t>
            </a:r>
            <a:r>
              <a:rPr lang="en-US" sz="2000" i="1" spc="-70" dirty="0" smtClean="0">
                <a:solidFill>
                  <a:schemeClr val="accent1"/>
                </a:solidFill>
                <a:effectLst>
                  <a:innerShdw blurRad="63500" dist="50800" dir="16200000">
                    <a:prstClr val="black">
                      <a:alpha val="40000"/>
                    </a:prstClr>
                  </a:innerShdw>
                </a:effectLst>
                <a:ea typeface="Arial" charset="0"/>
                <a:cs typeface="Arial" charset="0"/>
              </a:rPr>
              <a:t>Location-Based Digital Ecosystem?</a:t>
            </a:r>
          </a:p>
          <a:p>
            <a:pPr algn="ctr"/>
            <a:r>
              <a:rPr lang="en-US" sz="2000" b="1" i="1" spc="-70" dirty="0" smtClean="0">
                <a:solidFill>
                  <a:schemeClr val="accent1"/>
                </a:solidFill>
                <a:effectLst>
                  <a:innerShdw blurRad="63500" dist="50800" dir="16200000">
                    <a:prstClr val="black">
                      <a:alpha val="40000"/>
                    </a:prstClr>
                  </a:innerShdw>
                </a:effectLst>
                <a:ea typeface="Arial" charset="0"/>
                <a:cs typeface="Arial" charset="0"/>
              </a:rPr>
              <a:t>People</a:t>
            </a:r>
            <a:r>
              <a:rPr lang="en-US" sz="2000" i="1" spc="-70" dirty="0" smtClean="0">
                <a:solidFill>
                  <a:schemeClr val="accent1"/>
                </a:solidFill>
                <a:effectLst>
                  <a:innerShdw blurRad="63500" dist="50800" dir="16200000">
                    <a:prstClr val="black">
                      <a:alpha val="40000"/>
                    </a:prstClr>
                  </a:innerShdw>
                </a:effectLst>
                <a:ea typeface="Arial" charset="0"/>
                <a:cs typeface="Arial" charset="0"/>
              </a:rPr>
              <a:t>: </a:t>
            </a:r>
            <a:r>
              <a:rPr lang="en-US" sz="2000" i="1" spc="-70" dirty="0" smtClean="0">
                <a:solidFill>
                  <a:schemeClr val="bg1"/>
                </a:solidFill>
                <a:effectLst>
                  <a:innerShdw blurRad="63500" dist="50800" dir="16200000">
                    <a:prstClr val="black">
                      <a:alpha val="40000"/>
                    </a:prstClr>
                  </a:innerShdw>
                </a:effectLst>
                <a:ea typeface="Arial" charset="0"/>
                <a:cs typeface="Arial" charset="0"/>
              </a:rPr>
              <a:t>Collaboration, Cooperation, Cultivation</a:t>
            </a:r>
            <a:endParaRPr lang="en-US" sz="2000" i="1" spc="-70" dirty="0">
              <a:solidFill>
                <a:schemeClr val="bg1"/>
              </a:solidFill>
              <a:effectLst>
                <a:innerShdw blurRad="63500" dist="50800" dir="16200000">
                  <a:prstClr val="black">
                    <a:alpha val="40000"/>
                  </a:prstClr>
                </a:innerShdw>
              </a:effectLst>
              <a:ea typeface="Arial" charset="0"/>
              <a:cs typeface="Arial" charset="0"/>
            </a:endParaRPr>
          </a:p>
        </p:txBody>
      </p:sp>
      <p:grpSp>
        <p:nvGrpSpPr>
          <p:cNvPr id="4" name="Group 3"/>
          <p:cNvGrpSpPr/>
          <p:nvPr/>
        </p:nvGrpSpPr>
        <p:grpSpPr>
          <a:xfrm>
            <a:off x="1019123" y="1159697"/>
            <a:ext cx="4903146" cy="1792303"/>
            <a:chOff x="1019123" y="1159697"/>
            <a:chExt cx="4903146" cy="1792303"/>
          </a:xfrm>
        </p:grpSpPr>
        <p:grpSp>
          <p:nvGrpSpPr>
            <p:cNvPr id="43" name="Group 42"/>
            <p:cNvGrpSpPr/>
            <p:nvPr/>
          </p:nvGrpSpPr>
          <p:grpSpPr>
            <a:xfrm>
              <a:off x="4912331" y="1623680"/>
              <a:ext cx="1009938" cy="1011708"/>
              <a:chOff x="4552011" y="1376382"/>
              <a:chExt cx="1789168" cy="1792303"/>
            </a:xfrm>
          </p:grpSpPr>
          <p:sp>
            <p:nvSpPr>
              <p:cNvPr id="44" name="Oval 43"/>
              <p:cNvSpPr/>
              <p:nvPr/>
            </p:nvSpPr>
            <p:spPr>
              <a:xfrm>
                <a:off x="4552011" y="1376382"/>
                <a:ext cx="1789168" cy="1792303"/>
              </a:xfrm>
              <a:prstGeom prst="ellipse">
                <a:avLst/>
              </a:prstGeom>
              <a:solidFill>
                <a:srgbClr val="000000">
                  <a:alpha val="27000"/>
                </a:srgb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endParaRPr lang="en-US" sz="1400" dirty="0" smtClean="0">
                  <a:cs typeface="Arial"/>
                </a:endParaRPr>
              </a:p>
              <a:p>
                <a:pPr algn="ctr"/>
                <a:r>
                  <a:rPr lang="en-US" sz="1100" b="1" dirty="0" smtClean="0">
                    <a:solidFill>
                      <a:schemeClr val="lt1">
                        <a:alpha val="36000"/>
                      </a:schemeClr>
                    </a:solidFill>
                    <a:cs typeface="Arial"/>
                  </a:rPr>
                  <a:t>Technology</a:t>
                </a:r>
                <a:endParaRPr lang="en-US" sz="1050" i="1" dirty="0" smtClean="0">
                  <a:solidFill>
                    <a:schemeClr val="lt1">
                      <a:alpha val="36000"/>
                    </a:schemeClr>
                  </a:solidFill>
                  <a:cs typeface="Arial"/>
                </a:endParaRPr>
              </a:p>
            </p:txBody>
          </p:sp>
          <p:grpSp>
            <p:nvGrpSpPr>
              <p:cNvPr id="46" name="Group 45"/>
              <p:cNvGrpSpPr>
                <a:grpSpLocks noChangeAspect="1"/>
              </p:cNvGrpSpPr>
              <p:nvPr/>
            </p:nvGrpSpPr>
            <p:grpSpPr bwMode="auto">
              <a:xfrm>
                <a:off x="5138102" y="1531872"/>
                <a:ext cx="616986" cy="616986"/>
                <a:chOff x="3161" y="1707"/>
                <a:chExt cx="292" cy="292"/>
              </a:xfrm>
            </p:grpSpPr>
            <p:sp>
              <p:nvSpPr>
                <p:cNvPr id="52" name="AutoShape 19"/>
                <p:cNvSpPr>
                  <a:spLocks noChangeAspect="1" noChangeArrowheads="1" noTextEdit="1"/>
                </p:cNvSpPr>
                <p:nvPr/>
              </p:nvSpPr>
              <p:spPr bwMode="auto">
                <a:xfrm>
                  <a:off x="3161" y="1707"/>
                  <a:ext cx="292"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25"/>
                <p:cNvSpPr>
                  <a:spLocks noEditPoints="1"/>
                </p:cNvSpPr>
                <p:nvPr/>
              </p:nvSpPr>
              <p:spPr bwMode="auto">
                <a:xfrm>
                  <a:off x="3172" y="1715"/>
                  <a:ext cx="261" cy="256"/>
                </a:xfrm>
                <a:custGeom>
                  <a:avLst/>
                  <a:gdLst>
                    <a:gd name="T0" fmla="*/ 1794 w 5230"/>
                    <a:gd name="T1" fmla="*/ 5023 h 5099"/>
                    <a:gd name="T2" fmla="*/ 375 w 5230"/>
                    <a:gd name="T3" fmla="*/ 4468 h 5099"/>
                    <a:gd name="T4" fmla="*/ 199 w 5230"/>
                    <a:gd name="T5" fmla="*/ 3952 h 5099"/>
                    <a:gd name="T6" fmla="*/ 168 w 5230"/>
                    <a:gd name="T7" fmla="*/ 3588 h 5099"/>
                    <a:gd name="T8" fmla="*/ 401 w 5230"/>
                    <a:gd name="T9" fmla="*/ 3787 h 5099"/>
                    <a:gd name="T10" fmla="*/ 5027 w 5230"/>
                    <a:gd name="T11" fmla="*/ 3813 h 5099"/>
                    <a:gd name="T12" fmla="*/ 5230 w 5230"/>
                    <a:gd name="T13" fmla="*/ 3651 h 5099"/>
                    <a:gd name="T14" fmla="*/ 5230 w 5230"/>
                    <a:gd name="T15" fmla="*/ 3982 h 5099"/>
                    <a:gd name="T16" fmla="*/ 4999 w 5230"/>
                    <a:gd name="T17" fmla="*/ 4511 h 5099"/>
                    <a:gd name="T18" fmla="*/ 3752 w 5230"/>
                    <a:gd name="T19" fmla="*/ 5000 h 5099"/>
                    <a:gd name="T20" fmla="*/ 1794 w 5230"/>
                    <a:gd name="T21" fmla="*/ 5023 h 5099"/>
                    <a:gd name="T22" fmla="*/ 1460 w 5230"/>
                    <a:gd name="T23" fmla="*/ 3933 h 5099"/>
                    <a:gd name="T24" fmla="*/ 202 w 5230"/>
                    <a:gd name="T25" fmla="*/ 2939 h 5099"/>
                    <a:gd name="T26" fmla="*/ 172 w 5230"/>
                    <a:gd name="T27" fmla="*/ 2597 h 5099"/>
                    <a:gd name="T28" fmla="*/ 397 w 5230"/>
                    <a:gd name="T29" fmla="*/ 2777 h 5099"/>
                    <a:gd name="T30" fmla="*/ 4941 w 5230"/>
                    <a:gd name="T31" fmla="*/ 2846 h 5099"/>
                    <a:gd name="T32" fmla="*/ 5230 w 5230"/>
                    <a:gd name="T33" fmla="*/ 2641 h 5099"/>
                    <a:gd name="T34" fmla="*/ 5229 w 5230"/>
                    <a:gd name="T35" fmla="*/ 2947 h 5099"/>
                    <a:gd name="T36" fmla="*/ 3880 w 5230"/>
                    <a:gd name="T37" fmla="*/ 3960 h 5099"/>
                    <a:gd name="T38" fmla="*/ 1460 w 5230"/>
                    <a:gd name="T39" fmla="*/ 3933 h 5099"/>
                    <a:gd name="T40" fmla="*/ 1817 w 5230"/>
                    <a:gd name="T41" fmla="*/ 2979 h 5099"/>
                    <a:gd name="T42" fmla="*/ 186 w 5230"/>
                    <a:gd name="T43" fmla="*/ 1794 h 5099"/>
                    <a:gd name="T44" fmla="*/ 186 w 5230"/>
                    <a:gd name="T45" fmla="*/ 1578 h 5099"/>
                    <a:gd name="T46" fmla="*/ 432 w 5230"/>
                    <a:gd name="T47" fmla="*/ 1773 h 5099"/>
                    <a:gd name="T48" fmla="*/ 4903 w 5230"/>
                    <a:gd name="T49" fmla="*/ 1838 h 5099"/>
                    <a:gd name="T50" fmla="*/ 5230 w 5230"/>
                    <a:gd name="T51" fmla="*/ 1605 h 5099"/>
                    <a:gd name="T52" fmla="*/ 5230 w 5230"/>
                    <a:gd name="T53" fmla="*/ 1949 h 5099"/>
                    <a:gd name="T54" fmla="*/ 5012 w 5230"/>
                    <a:gd name="T55" fmla="*/ 2477 h 5099"/>
                    <a:gd name="T56" fmla="*/ 1817 w 5230"/>
                    <a:gd name="T57" fmla="*/ 2979 h 5099"/>
                    <a:gd name="T58" fmla="*/ 1685 w 5230"/>
                    <a:gd name="T59" fmla="*/ 1942 h 5099"/>
                    <a:gd name="T60" fmla="*/ 295 w 5230"/>
                    <a:gd name="T61" fmla="*/ 1292 h 5099"/>
                    <a:gd name="T62" fmla="*/ 2185 w 5230"/>
                    <a:gd name="T63" fmla="*/ 148 h 5099"/>
                    <a:gd name="T64" fmla="*/ 5230 w 5230"/>
                    <a:gd name="T65" fmla="*/ 1067 h 5099"/>
                    <a:gd name="T66" fmla="*/ 4490 w 5230"/>
                    <a:gd name="T67" fmla="*/ 1753 h 5099"/>
                    <a:gd name="T68" fmla="*/ 1685 w 5230"/>
                    <a:gd name="T69" fmla="*/ 1942 h 5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30" h="5099">
                      <a:moveTo>
                        <a:pt x="1794" y="5023"/>
                      </a:moveTo>
                      <a:cubicBezTo>
                        <a:pt x="1336" y="4956"/>
                        <a:pt x="550" y="4648"/>
                        <a:pt x="375" y="4468"/>
                      </a:cubicBezTo>
                      <a:cubicBezTo>
                        <a:pt x="276" y="4365"/>
                        <a:pt x="220" y="4201"/>
                        <a:pt x="199" y="3952"/>
                      </a:cubicBezTo>
                      <a:lnTo>
                        <a:pt x="168" y="3588"/>
                      </a:lnTo>
                      <a:lnTo>
                        <a:pt x="401" y="3787"/>
                      </a:lnTo>
                      <a:cubicBezTo>
                        <a:pt x="1307" y="4558"/>
                        <a:pt x="4076" y="4574"/>
                        <a:pt x="5027" y="3813"/>
                      </a:cubicBezTo>
                      <a:lnTo>
                        <a:pt x="5230" y="3651"/>
                      </a:lnTo>
                      <a:lnTo>
                        <a:pt x="5230" y="3982"/>
                      </a:lnTo>
                      <a:cubicBezTo>
                        <a:pt x="5230" y="4277"/>
                        <a:pt x="5204" y="4336"/>
                        <a:pt x="4999" y="4511"/>
                      </a:cubicBezTo>
                      <a:cubicBezTo>
                        <a:pt x="4715" y="4752"/>
                        <a:pt x="4352" y="4895"/>
                        <a:pt x="3752" y="5000"/>
                      </a:cubicBezTo>
                      <a:cubicBezTo>
                        <a:pt x="3253" y="5088"/>
                        <a:pt x="2317" y="5099"/>
                        <a:pt x="1794" y="5023"/>
                      </a:cubicBezTo>
                      <a:close/>
                      <a:moveTo>
                        <a:pt x="1460" y="3933"/>
                      </a:moveTo>
                      <a:cubicBezTo>
                        <a:pt x="584" y="3726"/>
                        <a:pt x="248" y="3460"/>
                        <a:pt x="202" y="2939"/>
                      </a:cubicBezTo>
                      <a:lnTo>
                        <a:pt x="172" y="2597"/>
                      </a:lnTo>
                      <a:lnTo>
                        <a:pt x="397" y="2777"/>
                      </a:lnTo>
                      <a:cubicBezTo>
                        <a:pt x="1322" y="3516"/>
                        <a:pt x="3944" y="3556"/>
                        <a:pt x="4941" y="2846"/>
                      </a:cubicBezTo>
                      <a:lnTo>
                        <a:pt x="5230" y="2641"/>
                      </a:lnTo>
                      <a:lnTo>
                        <a:pt x="5229" y="2947"/>
                      </a:lnTo>
                      <a:cubicBezTo>
                        <a:pt x="5229" y="3474"/>
                        <a:pt x="4826" y="3776"/>
                        <a:pt x="3880" y="3960"/>
                      </a:cubicBezTo>
                      <a:cubicBezTo>
                        <a:pt x="3255" y="4082"/>
                        <a:pt x="2029" y="4068"/>
                        <a:pt x="1460" y="3933"/>
                      </a:cubicBezTo>
                      <a:close/>
                      <a:moveTo>
                        <a:pt x="1817" y="2979"/>
                      </a:moveTo>
                      <a:cubicBezTo>
                        <a:pt x="626" y="2785"/>
                        <a:pt x="186" y="2466"/>
                        <a:pt x="186" y="1794"/>
                      </a:cubicBezTo>
                      <a:lnTo>
                        <a:pt x="186" y="1578"/>
                      </a:lnTo>
                      <a:lnTo>
                        <a:pt x="432" y="1773"/>
                      </a:lnTo>
                      <a:cubicBezTo>
                        <a:pt x="1348" y="2499"/>
                        <a:pt x="3928" y="2537"/>
                        <a:pt x="4903" y="1838"/>
                      </a:cubicBezTo>
                      <a:lnTo>
                        <a:pt x="5230" y="1605"/>
                      </a:lnTo>
                      <a:lnTo>
                        <a:pt x="5230" y="1949"/>
                      </a:lnTo>
                      <a:cubicBezTo>
                        <a:pt x="5230" y="2252"/>
                        <a:pt x="5204" y="2314"/>
                        <a:pt x="5012" y="2477"/>
                      </a:cubicBezTo>
                      <a:cubicBezTo>
                        <a:pt x="4464" y="2944"/>
                        <a:pt x="3009" y="3173"/>
                        <a:pt x="1817" y="2979"/>
                      </a:cubicBezTo>
                      <a:close/>
                      <a:moveTo>
                        <a:pt x="1685" y="1942"/>
                      </a:moveTo>
                      <a:cubicBezTo>
                        <a:pt x="880" y="1779"/>
                        <a:pt x="456" y="1580"/>
                        <a:pt x="295" y="1292"/>
                      </a:cubicBezTo>
                      <a:cubicBezTo>
                        <a:pt x="0" y="764"/>
                        <a:pt x="779" y="292"/>
                        <a:pt x="2185" y="148"/>
                      </a:cubicBezTo>
                      <a:cubicBezTo>
                        <a:pt x="3641" y="0"/>
                        <a:pt x="5230" y="479"/>
                        <a:pt x="5230" y="1067"/>
                      </a:cubicBezTo>
                      <a:cubicBezTo>
                        <a:pt x="5230" y="1293"/>
                        <a:pt x="4904" y="1595"/>
                        <a:pt x="4490" y="1753"/>
                      </a:cubicBezTo>
                      <a:cubicBezTo>
                        <a:pt x="3821" y="2008"/>
                        <a:pt x="2463" y="2100"/>
                        <a:pt x="1685" y="1942"/>
                      </a:cubicBezTo>
                      <a:close/>
                    </a:path>
                  </a:pathLst>
                </a:custGeom>
                <a:solidFill>
                  <a:schemeClr val="bg1">
                    <a:alpha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6" name="Group 35"/>
            <p:cNvGrpSpPr/>
            <p:nvPr/>
          </p:nvGrpSpPr>
          <p:grpSpPr>
            <a:xfrm>
              <a:off x="1019123" y="1159697"/>
              <a:ext cx="1789168" cy="1792303"/>
              <a:chOff x="1076339" y="1954518"/>
              <a:chExt cx="1789168" cy="1792303"/>
            </a:xfrm>
            <a:effectLst>
              <a:outerShdw blurRad="50800" dist="38100" dir="2700000" algn="tl" rotWithShape="0">
                <a:prstClr val="black">
                  <a:alpha val="40000"/>
                </a:prstClr>
              </a:outerShdw>
            </a:effectLst>
          </p:grpSpPr>
          <p:sp>
            <p:nvSpPr>
              <p:cNvPr id="26" name="Oval 25"/>
              <p:cNvSpPr/>
              <p:nvPr/>
            </p:nvSpPr>
            <p:spPr>
              <a:xfrm>
                <a:off x="1076339" y="1954518"/>
                <a:ext cx="1789168" cy="179230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400" dirty="0">
                  <a:latin typeface="Arial"/>
                  <a:cs typeface="Arial"/>
                </a:endParaRPr>
              </a:p>
              <a:p>
                <a:pPr algn="ctr"/>
                <a:endParaRPr lang="en-US" sz="1400" dirty="0" smtClean="0">
                  <a:latin typeface="Arial"/>
                  <a:cs typeface="Arial"/>
                </a:endParaRPr>
              </a:p>
              <a:p>
                <a:pPr algn="ctr"/>
                <a:endParaRPr lang="en-US" sz="1400" dirty="0" smtClean="0">
                  <a:cs typeface="Arial"/>
                </a:endParaRPr>
              </a:p>
              <a:p>
                <a:pPr algn="ctr"/>
                <a:r>
                  <a:rPr lang="en-US" dirty="0" smtClean="0">
                    <a:cs typeface="Arial"/>
                  </a:rPr>
                  <a:t>People</a:t>
                </a:r>
              </a:p>
              <a:p>
                <a:pPr algn="ctr"/>
                <a:endParaRPr lang="en-US" sz="1200" i="1" dirty="0" smtClean="0">
                  <a:cs typeface="Arial"/>
                </a:endParaRPr>
              </a:p>
              <a:p>
                <a:pPr algn="ctr"/>
                <a:r>
                  <a:rPr lang="en-US" sz="1200" i="1" dirty="0" smtClean="0">
                    <a:cs typeface="Arial"/>
                  </a:rPr>
                  <a:t>Public-Private </a:t>
                </a:r>
              </a:p>
              <a:p>
                <a:pPr algn="ctr"/>
                <a:r>
                  <a:rPr lang="en-US" sz="1200" i="1" dirty="0" smtClean="0">
                    <a:cs typeface="Arial"/>
                  </a:rPr>
                  <a:t>Partnerships</a:t>
                </a:r>
              </a:p>
            </p:txBody>
          </p:sp>
          <p:sp>
            <p:nvSpPr>
              <p:cNvPr id="29" name="Freeform 28"/>
              <p:cNvSpPr>
                <a:spLocks noChangeAspect="1" noEditPoints="1"/>
              </p:cNvSpPr>
              <p:nvPr/>
            </p:nvSpPr>
            <p:spPr bwMode="auto">
              <a:xfrm>
                <a:off x="1673209" y="2160424"/>
                <a:ext cx="595427" cy="516155"/>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a:effectLst>
                <a:outerShdw blurRad="50800" dist="38100" algn="l" rotWithShape="0">
                  <a:schemeClr val="bg2">
                    <a:lumMod val="75000"/>
                    <a:alpha val="40000"/>
                  </a:scheme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28" name="Group 27"/>
            <p:cNvGrpSpPr/>
            <p:nvPr/>
          </p:nvGrpSpPr>
          <p:grpSpPr>
            <a:xfrm>
              <a:off x="3348206" y="1608593"/>
              <a:ext cx="975519" cy="977230"/>
              <a:chOff x="3431835" y="1635646"/>
              <a:chExt cx="1728192" cy="1728192"/>
            </a:xfrm>
            <a:effectLst>
              <a:outerShdw blurRad="50800" dist="38100" dir="2700000" algn="tl" rotWithShape="0">
                <a:prstClr val="black">
                  <a:alpha val="40000"/>
                </a:prstClr>
              </a:outerShdw>
            </a:effectLst>
          </p:grpSpPr>
          <p:sp>
            <p:nvSpPr>
              <p:cNvPr id="37" name="Oval 36"/>
              <p:cNvSpPr/>
              <p:nvPr/>
            </p:nvSpPr>
            <p:spPr>
              <a:xfrm>
                <a:off x="3431835" y="1635646"/>
                <a:ext cx="1728192" cy="1728192"/>
              </a:xfrm>
              <a:prstGeom prst="ellipse">
                <a:avLst/>
              </a:prstGeom>
              <a:solidFill>
                <a:srgbClr val="000000">
                  <a:alpha val="3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en-US" sz="1050" dirty="0">
                  <a:cs typeface="Arial"/>
                </a:endParaRPr>
              </a:p>
              <a:p>
                <a:pPr algn="ctr"/>
                <a:endParaRPr lang="en-US" sz="1050" dirty="0">
                  <a:cs typeface="Arial"/>
                </a:endParaRPr>
              </a:p>
              <a:p>
                <a:pPr algn="ctr"/>
                <a:r>
                  <a:rPr lang="en-US" sz="1200" b="1" dirty="0" smtClean="0">
                    <a:solidFill>
                      <a:schemeClr val="lt1">
                        <a:alpha val="51000"/>
                      </a:schemeClr>
                    </a:solidFill>
                    <a:cs typeface="Arial"/>
                  </a:rPr>
                  <a:t>Data</a:t>
                </a:r>
              </a:p>
              <a:p>
                <a:pPr algn="ctr"/>
                <a:endParaRPr lang="en-US" sz="1050" dirty="0">
                  <a:cs typeface="Arial"/>
                </a:endParaRPr>
              </a:p>
            </p:txBody>
          </p:sp>
          <p:sp>
            <p:nvSpPr>
              <p:cNvPr id="38" name="Freeform 6"/>
              <p:cNvSpPr>
                <a:spLocks noEditPoints="1"/>
              </p:cNvSpPr>
              <p:nvPr/>
            </p:nvSpPr>
            <p:spPr bwMode="auto">
              <a:xfrm>
                <a:off x="4082781" y="1824374"/>
                <a:ext cx="426299" cy="435827"/>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bg1">
                  <a:alpha val="44000"/>
                </a:schemeClr>
              </a:solidFill>
              <a:ln>
                <a:noFill/>
              </a:ln>
            </p:spPr>
            <p:txBody>
              <a:bodyPr vert="horz" wrap="square" lIns="91440" tIns="45720" rIns="91440" bIns="45720" numCol="1" anchor="t" anchorCtr="0" compatLnSpc="1">
                <a:prstTxWarp prst="textNoShape">
                  <a:avLst/>
                </a:prstTxWarp>
              </a:bodyPr>
              <a:lstStyle/>
              <a:p>
                <a:endParaRPr lang="en-US" dirty="0">
                  <a:latin typeface="Arial"/>
                  <a:cs typeface="Arial"/>
                </a:endParaRPr>
              </a:p>
            </p:txBody>
          </p:sp>
        </p:grpSp>
        <p:sp>
          <p:nvSpPr>
            <p:cNvPr id="39" name="Cube 38"/>
            <p:cNvSpPr/>
            <p:nvPr/>
          </p:nvSpPr>
          <p:spPr>
            <a:xfrm>
              <a:off x="4073886" y="1530617"/>
              <a:ext cx="1080925" cy="1164908"/>
            </a:xfrm>
            <a:prstGeom prst="cube">
              <a:avLst>
                <a:gd name="adj" fmla="val 49586"/>
              </a:avLst>
            </a:prstGeom>
            <a:solidFill>
              <a:schemeClr val="bg2">
                <a:lumMod val="50000"/>
                <a:alpha val="70000"/>
              </a:schemeClr>
            </a:solidFill>
            <a:ln>
              <a:solidFill>
                <a:schemeClr val="tx1">
                  <a:lumMod val="50000"/>
                  <a:lumOff val="50000"/>
                  <a:alpha val="34000"/>
                </a:schemeClr>
              </a:solidFill>
            </a:ln>
            <a:effectLst>
              <a:glow rad="12700">
                <a:schemeClr val="accent3">
                  <a:satMod val="175000"/>
                  <a:alpha val="6000"/>
                </a:schemeClr>
              </a:glow>
              <a:innerShdw blurRad="63500" dist="50800" dir="13500000">
                <a:prstClr val="black">
                  <a:alpha val="50000"/>
                </a:prstClr>
              </a:innerShdw>
            </a:effectLst>
            <a:scene3d>
              <a:camera prst="isometricLeftDown"/>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2517120" y="1521150"/>
              <a:ext cx="1080925" cy="1164908"/>
            </a:xfrm>
            <a:prstGeom prst="cube">
              <a:avLst>
                <a:gd name="adj" fmla="val 49586"/>
              </a:avLst>
            </a:prstGeom>
            <a:solidFill>
              <a:schemeClr val="bg2">
                <a:lumMod val="50000"/>
                <a:alpha val="70000"/>
              </a:schemeClr>
            </a:solidFill>
            <a:ln>
              <a:solidFill>
                <a:schemeClr val="tx1">
                  <a:lumMod val="50000"/>
                  <a:lumOff val="50000"/>
                  <a:alpha val="34000"/>
                </a:schemeClr>
              </a:solidFill>
            </a:ln>
            <a:effectLst>
              <a:glow rad="12700">
                <a:schemeClr val="accent3">
                  <a:satMod val="175000"/>
                  <a:alpha val="6000"/>
                </a:schemeClr>
              </a:glow>
              <a:innerShdw blurRad="63500" dist="50800" dir="13500000">
                <a:prstClr val="black">
                  <a:alpha val="50000"/>
                </a:prstClr>
              </a:innerShdw>
            </a:effectLst>
            <a:scene3d>
              <a:camera prst="isometricLeftDown"/>
              <a:lightRig rig="flood"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637048" y="1746870"/>
              <a:ext cx="867545" cy="600164"/>
            </a:xfrm>
            <a:prstGeom prst="rect">
              <a:avLst/>
            </a:prstGeom>
            <a:noFill/>
          </p:spPr>
          <p:txBody>
            <a:bodyPr wrap="none" rtlCol="0">
              <a:spAutoFit/>
            </a:bodyPr>
            <a:lstStyle/>
            <a:p>
              <a:pPr algn="ctr"/>
              <a:r>
                <a:rPr lang="en-US" sz="1100" i="1" dirty="0" smtClean="0">
                  <a:solidFill>
                    <a:schemeClr val="bg2"/>
                  </a:solidFill>
                </a:rPr>
                <a:t>Policy</a:t>
              </a:r>
            </a:p>
            <a:p>
              <a:pPr algn="ctr"/>
              <a:endParaRPr lang="en-US" sz="1100" i="1" dirty="0" smtClean="0">
                <a:solidFill>
                  <a:schemeClr val="bg2"/>
                </a:solidFill>
              </a:endParaRPr>
            </a:p>
            <a:p>
              <a:pPr algn="ctr"/>
              <a:r>
                <a:rPr lang="en-US" sz="1100" i="1" dirty="0" smtClean="0">
                  <a:solidFill>
                    <a:schemeClr val="bg2"/>
                  </a:solidFill>
                </a:rPr>
                <a:t>Governance</a:t>
              </a:r>
            </a:p>
          </p:txBody>
        </p:sp>
        <p:sp>
          <p:nvSpPr>
            <p:cNvPr id="42" name="TextBox 41"/>
            <p:cNvSpPr txBox="1"/>
            <p:nvPr/>
          </p:nvSpPr>
          <p:spPr>
            <a:xfrm>
              <a:off x="4229607" y="1732171"/>
              <a:ext cx="817853" cy="600164"/>
            </a:xfrm>
            <a:prstGeom prst="rect">
              <a:avLst/>
            </a:prstGeom>
            <a:noFill/>
          </p:spPr>
          <p:txBody>
            <a:bodyPr wrap="none" rtlCol="0">
              <a:spAutoFit/>
            </a:bodyPr>
            <a:lstStyle/>
            <a:p>
              <a:r>
                <a:rPr lang="en-US" sz="1100" i="1" dirty="0" smtClean="0">
                  <a:solidFill>
                    <a:schemeClr val="bg2"/>
                  </a:solidFill>
                </a:rPr>
                <a:t>Standards</a:t>
              </a:r>
            </a:p>
            <a:p>
              <a:endParaRPr lang="en-US" sz="1100" i="1" dirty="0" smtClean="0">
                <a:solidFill>
                  <a:schemeClr val="bg2"/>
                </a:solidFill>
              </a:endParaRPr>
            </a:p>
            <a:p>
              <a:r>
                <a:rPr lang="en-US" sz="1100" i="1" dirty="0" smtClean="0">
                  <a:solidFill>
                    <a:schemeClr val="bg2"/>
                  </a:solidFill>
                </a:rPr>
                <a:t>Procedures</a:t>
              </a:r>
              <a:endParaRPr lang="en-US" sz="1100" i="1" dirty="0">
                <a:solidFill>
                  <a:schemeClr val="bg2"/>
                </a:solidFill>
              </a:endParaRPr>
            </a:p>
          </p:txBody>
        </p:sp>
      </p:grpSp>
      <p:sp>
        <p:nvSpPr>
          <p:cNvPr id="3" name="TextBox 2"/>
          <p:cNvSpPr txBox="1"/>
          <p:nvPr/>
        </p:nvSpPr>
        <p:spPr>
          <a:xfrm>
            <a:off x="-2315688" y="2766951"/>
            <a:ext cx="1452449" cy="646331"/>
          </a:xfrm>
          <a:prstGeom prst="rect">
            <a:avLst/>
          </a:prstGeom>
          <a:noFill/>
        </p:spPr>
        <p:txBody>
          <a:bodyPr wrap="none" rtlCol="0">
            <a:spAutoFit/>
          </a:bodyPr>
          <a:lstStyle/>
          <a:p>
            <a:pPr algn="ctr"/>
            <a:r>
              <a:rPr lang="en-US" smtClean="0"/>
              <a:t>Workforce </a:t>
            </a:r>
          </a:p>
          <a:p>
            <a:pPr algn="ctr"/>
            <a:r>
              <a:rPr lang="en-US" dirty="0" smtClean="0"/>
              <a:t>Development</a:t>
            </a:r>
            <a:endParaRPr lang="en-US" dirty="0"/>
          </a:p>
        </p:txBody>
      </p:sp>
      <p:sp>
        <p:nvSpPr>
          <p:cNvPr id="55" name="Oval 54"/>
          <p:cNvSpPr/>
          <p:nvPr/>
        </p:nvSpPr>
        <p:spPr>
          <a:xfrm>
            <a:off x="1854338" y="3413282"/>
            <a:ext cx="930928" cy="932559"/>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accent1"/>
                </a:solidFill>
                <a:cs typeface="Arial"/>
              </a:rPr>
              <a:t>Collaboration</a:t>
            </a:r>
            <a:endParaRPr lang="en-US" sz="1050" i="1" dirty="0">
              <a:solidFill>
                <a:schemeClr val="accent1"/>
              </a:solidFill>
              <a:cs typeface="Arial"/>
            </a:endParaRPr>
          </a:p>
        </p:txBody>
      </p:sp>
      <p:sp>
        <p:nvSpPr>
          <p:cNvPr id="57" name="Oval 56"/>
          <p:cNvSpPr/>
          <p:nvPr/>
        </p:nvSpPr>
        <p:spPr>
          <a:xfrm>
            <a:off x="525635" y="3390475"/>
            <a:ext cx="930928" cy="932559"/>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accent1"/>
                </a:solidFill>
                <a:cs typeface="Arial"/>
              </a:rPr>
              <a:t>Cooperation</a:t>
            </a:r>
            <a:endParaRPr lang="en-US" sz="1050" i="1" dirty="0">
              <a:solidFill>
                <a:schemeClr val="accent1"/>
              </a:solidFill>
              <a:cs typeface="Arial"/>
            </a:endParaRPr>
          </a:p>
        </p:txBody>
      </p:sp>
      <p:sp>
        <p:nvSpPr>
          <p:cNvPr id="58" name="Oval 57"/>
          <p:cNvSpPr/>
          <p:nvPr/>
        </p:nvSpPr>
        <p:spPr>
          <a:xfrm>
            <a:off x="3183041" y="3421487"/>
            <a:ext cx="930928" cy="932559"/>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accent1"/>
                </a:solidFill>
                <a:cs typeface="Arial"/>
              </a:rPr>
              <a:t>Public </a:t>
            </a:r>
          </a:p>
          <a:p>
            <a:pPr algn="ctr"/>
            <a:r>
              <a:rPr lang="en-US" sz="1100" b="1" dirty="0" smtClean="0">
                <a:solidFill>
                  <a:schemeClr val="accent1"/>
                </a:solidFill>
                <a:cs typeface="Arial"/>
              </a:rPr>
              <a:t>Engagement</a:t>
            </a:r>
            <a:endParaRPr lang="en-US" sz="1050" i="1" dirty="0">
              <a:solidFill>
                <a:schemeClr val="accent1"/>
              </a:solidFill>
              <a:cs typeface="Arial"/>
            </a:endParaRPr>
          </a:p>
        </p:txBody>
      </p:sp>
      <p:sp>
        <p:nvSpPr>
          <p:cNvPr id="60" name="Oval 59"/>
          <p:cNvSpPr/>
          <p:nvPr/>
        </p:nvSpPr>
        <p:spPr>
          <a:xfrm>
            <a:off x="6087320" y="3416175"/>
            <a:ext cx="930928" cy="932559"/>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accent1"/>
                </a:solidFill>
                <a:cs typeface="Arial"/>
              </a:rPr>
              <a:t>Workforce </a:t>
            </a:r>
          </a:p>
          <a:p>
            <a:pPr algn="ctr"/>
            <a:r>
              <a:rPr lang="en-US" sz="1100" b="1" dirty="0" smtClean="0">
                <a:solidFill>
                  <a:schemeClr val="accent1"/>
                </a:solidFill>
                <a:cs typeface="Arial"/>
              </a:rPr>
              <a:t>Development</a:t>
            </a:r>
            <a:endParaRPr lang="en-US" sz="1050" i="1" dirty="0">
              <a:solidFill>
                <a:schemeClr val="accent1"/>
              </a:solidFill>
              <a:cs typeface="Arial"/>
            </a:endParaRPr>
          </a:p>
        </p:txBody>
      </p:sp>
      <p:sp>
        <p:nvSpPr>
          <p:cNvPr id="61" name="Oval 60"/>
          <p:cNvSpPr/>
          <p:nvPr/>
        </p:nvSpPr>
        <p:spPr>
          <a:xfrm>
            <a:off x="4482805" y="3452387"/>
            <a:ext cx="930928" cy="932559"/>
          </a:xfrm>
          <a:prstGeom prst="ellipse">
            <a:avLst/>
          </a:prstGeom>
          <a:solidFill>
            <a:srgbClr val="0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100" b="1" dirty="0" smtClean="0">
                <a:solidFill>
                  <a:schemeClr val="accent1"/>
                </a:solidFill>
                <a:cs typeface="Arial"/>
              </a:rPr>
              <a:t>Public </a:t>
            </a:r>
          </a:p>
          <a:p>
            <a:pPr algn="ctr"/>
            <a:r>
              <a:rPr lang="en-US" sz="1100" b="1" dirty="0" smtClean="0">
                <a:solidFill>
                  <a:schemeClr val="accent1"/>
                </a:solidFill>
                <a:cs typeface="Arial"/>
              </a:rPr>
              <a:t>Participation</a:t>
            </a:r>
            <a:endParaRPr lang="en-US" sz="1050" i="1" dirty="0">
              <a:solidFill>
                <a:schemeClr val="accent1"/>
              </a:solidFill>
              <a:cs typeface="Arial"/>
            </a:endParaRPr>
          </a:p>
        </p:txBody>
      </p:sp>
    </p:spTree>
    <p:extLst>
      <p:ext uri="{BB962C8B-B14F-4D97-AF65-F5344CB8AC3E}">
        <p14:creationId xmlns:p14="http://schemas.microsoft.com/office/powerpoint/2010/main" val="2654360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animBg="1"/>
      <p:bldP spid="58"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3" y="269104"/>
            <a:ext cx="9148433" cy="4874395"/>
          </a:xfrm>
          <a:prstGeom prst="rect">
            <a:avLst/>
          </a:prstGeom>
        </p:spPr>
      </p:pic>
      <p:sp>
        <p:nvSpPr>
          <p:cNvPr id="2" name="Slide Number Placeholder 1"/>
          <p:cNvSpPr>
            <a:spLocks noGrp="1"/>
          </p:cNvSpPr>
          <p:nvPr>
            <p:ph type="sldNum" sz="quarter" idx="12"/>
          </p:nvPr>
        </p:nvSpPr>
        <p:spPr>
          <a:xfrm>
            <a:off x="6943327" y="4831534"/>
            <a:ext cx="2057400" cy="273844"/>
          </a:xfrm>
        </p:spPr>
        <p:txBody>
          <a:bodyPr/>
          <a:lstStyle/>
          <a:p>
            <a:fld id="{C1143F85-D312-184F-9C08-8081E9346C9F}" type="slidenum">
              <a:rPr lang="en-US" smtClean="0">
                <a:solidFill>
                  <a:schemeClr val="bg1"/>
                </a:solidFill>
              </a:rPr>
              <a:t>8</a:t>
            </a:fld>
            <a:endParaRPr lang="en-US" dirty="0">
              <a:solidFill>
                <a:schemeClr val="bg1"/>
              </a:solidFill>
            </a:endParaRPr>
          </a:p>
        </p:txBody>
      </p:sp>
      <p:sp>
        <p:nvSpPr>
          <p:cNvPr id="34" name="Title 2"/>
          <p:cNvSpPr txBox="1">
            <a:spLocks/>
          </p:cNvSpPr>
          <p:nvPr/>
        </p:nvSpPr>
        <p:spPr>
          <a:xfrm>
            <a:off x="2235895" y="524484"/>
            <a:ext cx="4974740" cy="535688"/>
          </a:xfrm>
          <a:prstGeom prst="rect">
            <a:avLst/>
          </a:prstGeom>
          <a:effectLst>
            <a:outerShdw blurRad="50800" dist="38100" dir="2700000" algn="tl" rotWithShape="0">
              <a:schemeClr val="tx1">
                <a:alpha val="84000"/>
              </a:schemeClr>
            </a:outerShdw>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rgbClr val="002060"/>
                </a:solidFill>
                <a:latin typeface="Times New Roman" panose="02020603050405020304" pitchFamily="18" charset="0"/>
                <a:ea typeface="+mj-ea"/>
                <a:cs typeface="Times New Roman" panose="02020603050405020304" pitchFamily="18" charset="0"/>
              </a:defRPr>
            </a:lvl1pPr>
          </a:lstStyle>
          <a:p>
            <a:endParaRPr lang="en-US" dirty="0">
              <a:solidFill>
                <a:schemeClr val="bg1"/>
              </a:solidFill>
            </a:endParaRPr>
          </a:p>
        </p:txBody>
      </p:sp>
      <p:sp>
        <p:nvSpPr>
          <p:cNvPr id="44" name="Rounded Rectangle 43"/>
          <p:cNvSpPr/>
          <p:nvPr/>
        </p:nvSpPr>
        <p:spPr>
          <a:xfrm>
            <a:off x="-52244" y="1448998"/>
            <a:ext cx="2137832"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Federal</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45" name="Rounded Rectangle 44"/>
          <p:cNvSpPr/>
          <p:nvPr/>
        </p:nvSpPr>
        <p:spPr>
          <a:xfrm>
            <a:off x="-64042" y="2031521"/>
            <a:ext cx="2137832"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State &amp; Local</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47" name="Rounded Rectangle 46"/>
          <p:cNvSpPr/>
          <p:nvPr/>
        </p:nvSpPr>
        <p:spPr>
          <a:xfrm>
            <a:off x="-62848" y="2558830"/>
            <a:ext cx="2173435"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Tribal</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49" name="Round Diagonal Corner Rectangle 48"/>
          <p:cNvSpPr/>
          <p:nvPr/>
        </p:nvSpPr>
        <p:spPr>
          <a:xfrm>
            <a:off x="99188" y="423316"/>
            <a:ext cx="5046482" cy="564804"/>
          </a:xfrm>
          <a:prstGeom prst="round2DiagRect">
            <a:avLst>
              <a:gd name="adj1" fmla="val 50000"/>
              <a:gd name="adj2" fmla="val 50000"/>
            </a:avLst>
          </a:prstGeom>
          <a:gradFill flip="none" rotWithShape="1">
            <a:gsLst>
              <a:gs pos="76000">
                <a:schemeClr val="tx1">
                  <a:lumMod val="75000"/>
                  <a:lumOff val="25000"/>
                  <a:alpha val="87000"/>
                </a:schemeClr>
              </a:gs>
              <a:gs pos="100000">
                <a:srgbClr val="595959"/>
              </a:gs>
              <a:gs pos="87000">
                <a:schemeClr val="tx1">
                  <a:lumMod val="65000"/>
                  <a:lumOff val="35000"/>
                </a:schemeClr>
              </a:gs>
              <a:gs pos="37000">
                <a:schemeClr val="tx1">
                  <a:alpha val="87000"/>
                </a:schemeClr>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50" name="Title 2"/>
          <p:cNvSpPr txBox="1">
            <a:spLocks/>
          </p:cNvSpPr>
          <p:nvPr/>
        </p:nvSpPr>
        <p:spPr>
          <a:xfrm>
            <a:off x="302530" y="421505"/>
            <a:ext cx="4771398" cy="535688"/>
          </a:xfrm>
          <a:prstGeom prst="rect">
            <a:avLst/>
          </a:prstGeom>
          <a:effectLst>
            <a:outerShdw blurRad="50800" dist="38100" dir="2700000" algn="tl" rotWithShape="0">
              <a:schemeClr val="tx1">
                <a:alpha val="84000"/>
              </a:schemeClr>
            </a:outerShdw>
          </a:effectLst>
        </p:spPr>
        <p:txBody>
          <a:bodyPr vert="horz" lIns="91440" tIns="45720" rIns="91440" bIns="45720" rtlCol="0" anchor="ctr">
            <a:normAutofit fontScale="77500" lnSpcReduction="20000"/>
          </a:bodyPr>
          <a:lstStyle>
            <a:lvl1pPr algn="l" defTabSz="914377" rtl="0" eaLnBrk="1" latinLnBrk="0" hangingPunct="1">
              <a:lnSpc>
                <a:spcPct val="90000"/>
              </a:lnSpc>
              <a:spcBef>
                <a:spcPct val="0"/>
              </a:spcBef>
              <a:buNone/>
              <a:defRPr sz="3200" kern="1200">
                <a:solidFill>
                  <a:srgbClr val="002060"/>
                </a:solidFill>
                <a:latin typeface="Times New Roman" panose="02020603050405020304" pitchFamily="18" charset="0"/>
                <a:ea typeface="+mj-ea"/>
                <a:cs typeface="Times New Roman" panose="02020603050405020304" pitchFamily="18" charset="0"/>
              </a:defRPr>
            </a:lvl1pPr>
          </a:lstStyle>
          <a:p>
            <a:r>
              <a:rPr lang="en-US" dirty="0" smtClean="0">
                <a:solidFill>
                  <a:schemeClr val="bg1"/>
                </a:solidFill>
              </a:rPr>
              <a:t>NSDI Partnerships &amp; Collaboration</a:t>
            </a:r>
            <a:endParaRPr lang="en-US" dirty="0">
              <a:solidFill>
                <a:schemeClr val="bg1"/>
              </a:solidFill>
            </a:endParaRPr>
          </a:p>
        </p:txBody>
      </p:sp>
      <p:sp>
        <p:nvSpPr>
          <p:cNvPr id="52" name="Rounded Rectangle 51"/>
          <p:cNvSpPr/>
          <p:nvPr/>
        </p:nvSpPr>
        <p:spPr>
          <a:xfrm>
            <a:off x="-64042" y="3668662"/>
            <a:ext cx="1695403"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Academia</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53" name="Rounded Rectangle 52"/>
          <p:cNvSpPr/>
          <p:nvPr/>
        </p:nvSpPr>
        <p:spPr>
          <a:xfrm>
            <a:off x="-64042" y="3128129"/>
            <a:ext cx="2174629"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Private &amp; Professional</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55" name="Rounded Rectangle 54"/>
          <p:cNvSpPr/>
          <p:nvPr/>
        </p:nvSpPr>
        <p:spPr>
          <a:xfrm>
            <a:off x="-52244" y="4218981"/>
            <a:ext cx="1683605"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smtClean="0">
                <a:solidFill>
                  <a:schemeClr val="bg1"/>
                </a:solidFill>
                <a:effectLst>
                  <a:innerShdw blurRad="63500" dist="50800" dir="16200000">
                    <a:prstClr val="black">
                      <a:alpha val="40000"/>
                    </a:prstClr>
                  </a:innerShdw>
                </a:effectLst>
                <a:ea typeface="Arial" charset="0"/>
                <a:cs typeface="Arial" charset="0"/>
              </a:rPr>
              <a:t>International</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24" name="Rectangle 23"/>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25" name="Picture 24"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sp>
        <p:nvSpPr>
          <p:cNvPr id="26" name="TextBox 25"/>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grpSp>
        <p:nvGrpSpPr>
          <p:cNvPr id="30" name="Group 29"/>
          <p:cNvGrpSpPr/>
          <p:nvPr/>
        </p:nvGrpSpPr>
        <p:grpSpPr>
          <a:xfrm>
            <a:off x="7490464" y="1912638"/>
            <a:ext cx="1330241" cy="1332572"/>
            <a:chOff x="1076339" y="1954518"/>
            <a:chExt cx="1789168" cy="1792303"/>
          </a:xfrm>
          <a:effectLst>
            <a:outerShdw blurRad="50800" dist="38100" dir="2700000" algn="tl" rotWithShape="0">
              <a:schemeClr val="bg2">
                <a:lumMod val="75000"/>
                <a:alpha val="40000"/>
              </a:schemeClr>
            </a:outerShdw>
          </a:effectLst>
        </p:grpSpPr>
        <p:sp>
          <p:nvSpPr>
            <p:cNvPr id="31" name="Oval 30"/>
            <p:cNvSpPr/>
            <p:nvPr/>
          </p:nvSpPr>
          <p:spPr>
            <a:xfrm>
              <a:off x="1076339" y="1954518"/>
              <a:ext cx="1789168" cy="179230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200" dirty="0">
                <a:latin typeface="Arial"/>
                <a:cs typeface="Arial"/>
              </a:endParaRPr>
            </a:p>
            <a:p>
              <a:pPr algn="ctr"/>
              <a:endParaRPr lang="en-US" sz="1200" dirty="0">
                <a:latin typeface="Arial"/>
                <a:cs typeface="Arial"/>
              </a:endParaRPr>
            </a:p>
            <a:p>
              <a:pPr algn="ctr"/>
              <a:endParaRPr lang="en-US" sz="1200" dirty="0" smtClean="0">
                <a:cs typeface="Arial"/>
              </a:endParaRPr>
            </a:p>
            <a:p>
              <a:pPr algn="ctr"/>
              <a:r>
                <a:rPr lang="en-US" sz="1200" dirty="0" smtClean="0">
                  <a:cs typeface="Arial"/>
                </a:rPr>
                <a:t>Public-Private </a:t>
              </a:r>
            </a:p>
            <a:p>
              <a:pPr algn="ctr"/>
              <a:r>
                <a:rPr lang="en-US" sz="1200" dirty="0" smtClean="0">
                  <a:cs typeface="Arial"/>
                </a:rPr>
                <a:t>Partnerships</a:t>
              </a:r>
            </a:p>
          </p:txBody>
        </p:sp>
        <p:sp>
          <p:nvSpPr>
            <p:cNvPr id="32" name="Freeform 31"/>
            <p:cNvSpPr>
              <a:spLocks noChangeAspect="1" noEditPoints="1"/>
            </p:cNvSpPr>
            <p:nvPr/>
          </p:nvSpPr>
          <p:spPr bwMode="auto">
            <a:xfrm>
              <a:off x="1673209" y="2160424"/>
              <a:ext cx="595427" cy="516155"/>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4546854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3000" tmFilter="0, 0; .2, .5; .8, .5; 1, 0"/>
                                        <p:tgtEl>
                                          <p:spTgt spid="30"/>
                                        </p:tgtEl>
                                      </p:cBhvr>
                                    </p:animEffect>
                                    <p:animScale>
                                      <p:cBhvr>
                                        <p:cTn id="7" dur="150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p:cNvPicPr>
            <a:picLocks/>
          </p:cNvPicPr>
          <p:nvPr/>
        </p:nvPicPr>
        <p:blipFill>
          <a:blip r:embed="rId3" cstate="email">
            <a:extLst>
              <a:ext uri="{28A0092B-C50C-407E-A947-70E740481C1C}">
                <a14:useLocalDpi xmlns:a14="http://schemas.microsoft.com/office/drawing/2010/main"/>
              </a:ext>
            </a:extLst>
          </a:blip>
          <a:stretch>
            <a:fillRect/>
          </a:stretch>
        </p:blipFill>
        <p:spPr>
          <a:xfrm>
            <a:off x="-3054" y="0"/>
            <a:ext cx="9144000" cy="5143500"/>
          </a:xfrm>
          <a:prstGeom prst="rect">
            <a:avLst/>
          </a:prstGeom>
          <a:noFill/>
          <a:ln>
            <a:noFill/>
          </a:ln>
        </p:spPr>
      </p:pic>
      <p:grpSp>
        <p:nvGrpSpPr>
          <p:cNvPr id="179" name="Group 178"/>
          <p:cNvGrpSpPr/>
          <p:nvPr/>
        </p:nvGrpSpPr>
        <p:grpSpPr>
          <a:xfrm>
            <a:off x="3700797" y="148142"/>
            <a:ext cx="5191166" cy="4976795"/>
            <a:chOff x="3842279" y="1005418"/>
            <a:chExt cx="5191166" cy="4976795"/>
          </a:xfrm>
        </p:grpSpPr>
        <p:sp>
          <p:nvSpPr>
            <p:cNvPr id="183" name="Rectangle 182"/>
            <p:cNvSpPr/>
            <p:nvPr/>
          </p:nvSpPr>
          <p:spPr>
            <a:xfrm>
              <a:off x="3842279" y="5079694"/>
              <a:ext cx="5191166" cy="807597"/>
            </a:xfrm>
            <a:prstGeom prst="rect">
              <a:avLst/>
            </a:prstGeom>
            <a:solidFill>
              <a:schemeClr val="bg1">
                <a:lumMod val="85000"/>
              </a:schemeClr>
            </a:solidFill>
            <a:ln>
              <a:noFill/>
            </a:ln>
            <a:effectLst>
              <a:outerShdw blurRad="254000" dist="127000" dir="5400000" algn="t" rotWithShape="0">
                <a:prstClr val="black">
                  <a:alpha val="40000"/>
                </a:prstClr>
              </a:outerShdw>
            </a:effectLst>
            <a:scene3d>
              <a:camera prst="perspectiveRelaxed"/>
              <a:lightRig rig="soft" dir="t">
                <a:rot lat="0" lon="0" rev="2400000"/>
              </a:lightRig>
            </a:scene3d>
            <a:sp3d extrusionH="184150" prstMaterial="metal">
              <a:extrusionClr>
                <a:schemeClr val="bg1">
                  <a:lumMod val="95000"/>
                </a:schemeClr>
              </a:extrusionClr>
            </a:sp3d>
          </p:spPr>
          <p:style>
            <a:lnRef idx="1">
              <a:schemeClr val="dk1"/>
            </a:lnRef>
            <a:fillRef idx="2">
              <a:schemeClr val="dk1"/>
            </a:fillRef>
            <a:effectRef idx="1">
              <a:schemeClr val="dk1"/>
            </a:effectRef>
            <a:fontRef idx="minor">
              <a:schemeClr val="dk1"/>
            </a:fontRef>
          </p:style>
          <p:txBody>
            <a:bodyPr lIns="91430" tIns="45715" rIns="91430" bIns="45715" anchor="ctr"/>
            <a:lstStyle/>
            <a:p>
              <a:pPr algn="ctr">
                <a:defRPr/>
              </a:pPr>
              <a:endParaRPr lang="en-US" dirty="0">
                <a:solidFill>
                  <a:prstClr val="black"/>
                </a:solidFill>
              </a:endParaRPr>
            </a:p>
          </p:txBody>
        </p:sp>
        <p:sp>
          <p:nvSpPr>
            <p:cNvPr id="184" name="Rectangle 183"/>
            <p:cNvSpPr/>
            <p:nvPr/>
          </p:nvSpPr>
          <p:spPr>
            <a:xfrm>
              <a:off x="4025901" y="5643669"/>
              <a:ext cx="4847197" cy="338544"/>
            </a:xfrm>
            <a:prstGeom prst="rect">
              <a:avLst/>
            </a:prstGeom>
          </p:spPr>
          <p:txBody>
            <a:bodyPr wrap="square" lIns="91430" tIns="45715" rIns="91430" bIns="45715">
              <a:spAutoFit/>
              <a:scene3d>
                <a:camera prst="perspectiveFront" fov="0">
                  <a:rot lat="3000000" lon="0" rev="0"/>
                </a:camera>
                <a:lightRig rig="threePt" dir="t"/>
              </a:scene3d>
              <a:sp3d extrusionH="6350">
                <a:bevelT w="69850" h="6350"/>
              </a:sp3d>
            </a:bodyPr>
            <a:lstStyle/>
            <a:p>
              <a:pPr algn="ctr"/>
              <a:r>
                <a:rPr lang="en-US" sz="1600" dirty="0">
                  <a:solidFill>
                    <a:prstClr val="black">
                      <a:lumMod val="50000"/>
                      <a:lumOff val="50000"/>
                    </a:prstClr>
                  </a:solidFill>
                  <a:effectLst>
                    <a:outerShdw blurRad="50800" dist="38100" dir="10800000" algn="r" rotWithShape="0">
                      <a:prstClr val="black">
                        <a:alpha val="40000"/>
                      </a:prstClr>
                    </a:outerShdw>
                    <a:reflection blurRad="6350" stA="55000" endA="300" endPos="45500" dir="5400000" sy="-100000" algn="bl" rotWithShape="0"/>
                  </a:effectLst>
                  <a:latin typeface="Arial"/>
                  <a:cs typeface="Arial"/>
                </a:rPr>
                <a:t>Advancing Geospatial Capabilities for the Nation</a:t>
              </a:r>
              <a:endParaRPr lang="en-US" sz="1600" dirty="0">
                <a:solidFill>
                  <a:prstClr val="black">
                    <a:lumMod val="50000"/>
                    <a:lumOff val="50000"/>
                  </a:prstClr>
                </a:solidFill>
              </a:endParaRPr>
            </a:p>
          </p:txBody>
        </p:sp>
        <p:sp>
          <p:nvSpPr>
            <p:cNvPr id="188" name="Rectangle 187"/>
            <p:cNvSpPr/>
            <p:nvPr/>
          </p:nvSpPr>
          <p:spPr>
            <a:xfrm>
              <a:off x="4982616" y="4804585"/>
              <a:ext cx="2871476" cy="149953"/>
            </a:xfrm>
            <a:prstGeom prst="rect">
              <a:avLst/>
            </a:prstGeom>
            <a:solidFill>
              <a:srgbClr val="298AB4">
                <a:alpha val="61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b="1" dirty="0">
                <a:solidFill>
                  <a:srgbClr val="000000"/>
                </a:solidFill>
                <a:latin typeface="Arial Narrow"/>
                <a:cs typeface="Arial Narrow"/>
              </a:endParaRPr>
            </a:p>
          </p:txBody>
        </p:sp>
        <p:sp>
          <p:nvSpPr>
            <p:cNvPr id="191" name="Rectangle 190"/>
            <p:cNvSpPr/>
            <p:nvPr/>
          </p:nvSpPr>
          <p:spPr>
            <a:xfrm>
              <a:off x="4267414" y="5074663"/>
              <a:ext cx="4253629" cy="185418"/>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73152" rtlCol="0" anchor="ctr"/>
            <a:lstStyle/>
            <a:p>
              <a:pPr algn="ctr"/>
              <a:r>
                <a:rPr lang="en-US" sz="700" b="1" dirty="0">
                  <a:solidFill>
                    <a:srgbClr val="000000"/>
                  </a:solidFill>
                  <a:latin typeface="Arial Narrow"/>
                  <a:cs typeface="Arial Narrow"/>
                </a:rPr>
                <a:t>CROSSCUTTING WORKING GROUPS</a:t>
              </a:r>
            </a:p>
          </p:txBody>
        </p:sp>
        <p:grpSp>
          <p:nvGrpSpPr>
            <p:cNvPr id="195" name="Group 194"/>
            <p:cNvGrpSpPr/>
            <p:nvPr/>
          </p:nvGrpSpPr>
          <p:grpSpPr>
            <a:xfrm>
              <a:off x="4428283" y="2683317"/>
              <a:ext cx="573064" cy="2435825"/>
              <a:chOff x="1195258" y="2225937"/>
              <a:chExt cx="642361" cy="2217699"/>
            </a:xfrm>
            <a:effectLst>
              <a:outerShdw blurRad="50800" dist="38100" dir="2700000" algn="tl" rotWithShape="0">
                <a:prstClr val="black">
                  <a:alpha val="40000"/>
                </a:prstClr>
              </a:outerShdw>
            </a:effectLst>
          </p:grpSpPr>
          <p:sp>
            <p:nvSpPr>
              <p:cNvPr id="278" name="Rectangle 277"/>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79" name="Rectangle 278"/>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80" name="Rectangle 279"/>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81" name="Rectangle 280"/>
              <p:cNvSpPr/>
              <p:nvPr/>
            </p:nvSpPr>
            <p:spPr>
              <a:xfrm>
                <a:off x="1200287" y="4079328"/>
                <a:ext cx="637332" cy="364308"/>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UN Global Geospatial Information Management</a:t>
                </a:r>
              </a:p>
            </p:txBody>
          </p:sp>
          <p:sp>
            <p:nvSpPr>
              <p:cNvPr id="282" name="Rectangle 281"/>
              <p:cNvSpPr/>
              <p:nvPr/>
            </p:nvSpPr>
            <p:spPr>
              <a:xfrm>
                <a:off x="1195258" y="2225937"/>
                <a:ext cx="633694" cy="103973"/>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sz="700" b="1">
                  <a:solidFill>
                    <a:srgbClr val="000000"/>
                  </a:solidFill>
                  <a:latin typeface="Arial Narrow"/>
                  <a:cs typeface="Arial Narrow"/>
                </a:endParaRPr>
              </a:p>
            </p:txBody>
          </p:sp>
          <p:sp>
            <p:nvSpPr>
              <p:cNvPr id="283" name="Rectangle 282"/>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84" name="Rectangle 283"/>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grpSp>
          <p:nvGrpSpPr>
            <p:cNvPr id="196" name="Group 195"/>
            <p:cNvGrpSpPr/>
            <p:nvPr/>
          </p:nvGrpSpPr>
          <p:grpSpPr>
            <a:xfrm>
              <a:off x="5776712" y="2683317"/>
              <a:ext cx="573064" cy="2435825"/>
              <a:chOff x="1195258" y="2225937"/>
              <a:chExt cx="642361" cy="2222385"/>
            </a:xfrm>
            <a:effectLst>
              <a:outerShdw blurRad="50800" dist="38100" dir="2700000" algn="tl" rotWithShape="0">
                <a:prstClr val="black">
                  <a:alpha val="40000"/>
                </a:prstClr>
              </a:outerShdw>
            </a:effectLst>
          </p:grpSpPr>
          <p:sp>
            <p:nvSpPr>
              <p:cNvPr id="270" name="Rectangle 269"/>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71" name="Rectangle 270"/>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73" name="Rectangle 272"/>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74" name="Rectangle 273"/>
              <p:cNvSpPr/>
              <p:nvPr/>
            </p:nvSpPr>
            <p:spPr>
              <a:xfrm>
                <a:off x="1200287" y="4079328"/>
                <a:ext cx="637332" cy="368994"/>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Metadata</a:t>
                </a:r>
              </a:p>
            </p:txBody>
          </p:sp>
          <p:sp>
            <p:nvSpPr>
              <p:cNvPr id="275" name="Rectangle 274"/>
              <p:cNvSpPr/>
              <p:nvPr/>
            </p:nvSpPr>
            <p:spPr>
              <a:xfrm>
                <a:off x="1195258" y="2225937"/>
                <a:ext cx="633694" cy="103973"/>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sz="700" b="1">
                  <a:solidFill>
                    <a:srgbClr val="000000"/>
                  </a:solidFill>
                  <a:latin typeface="Arial Narrow"/>
                  <a:cs typeface="Arial Narrow"/>
                </a:endParaRPr>
              </a:p>
            </p:txBody>
          </p:sp>
          <p:sp>
            <p:nvSpPr>
              <p:cNvPr id="276" name="Rectangle 275"/>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77" name="Rectangle 276"/>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grpSp>
          <p:nvGrpSpPr>
            <p:cNvPr id="197" name="Group 196"/>
            <p:cNvGrpSpPr/>
            <p:nvPr/>
          </p:nvGrpSpPr>
          <p:grpSpPr>
            <a:xfrm>
              <a:off x="6450927" y="2683317"/>
              <a:ext cx="573064" cy="2435825"/>
              <a:chOff x="1195258" y="2225937"/>
              <a:chExt cx="642361" cy="2217699"/>
            </a:xfrm>
            <a:effectLst>
              <a:outerShdw blurRad="50800" dist="38100" dir="2700000" algn="tl" rotWithShape="0">
                <a:prstClr val="black">
                  <a:alpha val="40000"/>
                </a:prstClr>
              </a:outerShdw>
            </a:effectLst>
          </p:grpSpPr>
          <p:sp>
            <p:nvSpPr>
              <p:cNvPr id="262" name="Rectangle 261"/>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3" name="Rectangle 262"/>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4" name="Rectangle 263"/>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5" name="Rectangle 264"/>
              <p:cNvSpPr/>
              <p:nvPr/>
            </p:nvSpPr>
            <p:spPr>
              <a:xfrm>
                <a:off x="1200287" y="4079328"/>
                <a:ext cx="637332" cy="364308"/>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Standards</a:t>
                </a:r>
              </a:p>
            </p:txBody>
          </p:sp>
          <p:sp>
            <p:nvSpPr>
              <p:cNvPr id="266" name="Rectangle 265"/>
              <p:cNvSpPr/>
              <p:nvPr/>
            </p:nvSpPr>
            <p:spPr>
              <a:xfrm>
                <a:off x="1195258" y="2225937"/>
                <a:ext cx="633694" cy="103973"/>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sz="700" b="1">
                  <a:solidFill>
                    <a:srgbClr val="000000"/>
                  </a:solidFill>
                  <a:latin typeface="Arial Narrow"/>
                  <a:cs typeface="Arial Narrow"/>
                </a:endParaRPr>
              </a:p>
            </p:txBody>
          </p:sp>
          <p:sp>
            <p:nvSpPr>
              <p:cNvPr id="267" name="Rectangle 266"/>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9" name="Rectangle 268"/>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grpSp>
          <p:nvGrpSpPr>
            <p:cNvPr id="198" name="Group 197"/>
            <p:cNvGrpSpPr/>
            <p:nvPr/>
          </p:nvGrpSpPr>
          <p:grpSpPr>
            <a:xfrm>
              <a:off x="7799355" y="2683317"/>
              <a:ext cx="573064" cy="2435825"/>
              <a:chOff x="1195258" y="2225937"/>
              <a:chExt cx="642361" cy="2213012"/>
            </a:xfrm>
            <a:effectLst>
              <a:outerShdw blurRad="50800" dist="38100" dir="2700000" algn="tl" rotWithShape="0">
                <a:prstClr val="black">
                  <a:alpha val="40000"/>
                </a:prstClr>
              </a:outerShdw>
            </a:effectLst>
          </p:grpSpPr>
          <p:sp>
            <p:nvSpPr>
              <p:cNvPr id="254" name="Rectangle 253"/>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55" name="Rectangle 254"/>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56" name="Rectangle 255"/>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57" name="Rectangle 256"/>
              <p:cNvSpPr/>
              <p:nvPr/>
            </p:nvSpPr>
            <p:spPr>
              <a:xfrm>
                <a:off x="1200287" y="4079328"/>
                <a:ext cx="637332" cy="359621"/>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National Boundaries</a:t>
                </a:r>
              </a:p>
            </p:txBody>
          </p:sp>
          <p:sp>
            <p:nvSpPr>
              <p:cNvPr id="258" name="Rectangle 257"/>
              <p:cNvSpPr/>
              <p:nvPr/>
            </p:nvSpPr>
            <p:spPr>
              <a:xfrm>
                <a:off x="1195258" y="2225937"/>
                <a:ext cx="633694" cy="103973"/>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0" name="Rectangle 259"/>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61" name="Rectangle 260"/>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grpSp>
          <p:nvGrpSpPr>
            <p:cNvPr id="199" name="Group 198"/>
            <p:cNvGrpSpPr/>
            <p:nvPr/>
          </p:nvGrpSpPr>
          <p:grpSpPr>
            <a:xfrm>
              <a:off x="7125141" y="2683317"/>
              <a:ext cx="573064" cy="2435825"/>
              <a:chOff x="1195258" y="2225937"/>
              <a:chExt cx="642361" cy="2217699"/>
            </a:xfrm>
            <a:effectLst>
              <a:outerShdw blurRad="50800" dist="38100" dir="2700000" algn="tl" rotWithShape="0">
                <a:prstClr val="black">
                  <a:alpha val="40000"/>
                </a:prstClr>
              </a:outerShdw>
            </a:effectLst>
          </p:grpSpPr>
          <p:sp>
            <p:nvSpPr>
              <p:cNvPr id="247" name="Rectangle 246"/>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8" name="Rectangle 247"/>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9" name="Rectangle 248"/>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50" name="Rectangle 249"/>
              <p:cNvSpPr/>
              <p:nvPr/>
            </p:nvSpPr>
            <p:spPr>
              <a:xfrm>
                <a:off x="1200287" y="4079328"/>
                <a:ext cx="637332" cy="364308"/>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Architecture &amp; Technology</a:t>
                </a:r>
              </a:p>
            </p:txBody>
          </p:sp>
          <p:sp>
            <p:nvSpPr>
              <p:cNvPr id="251" name="Rectangle 250"/>
              <p:cNvSpPr/>
              <p:nvPr/>
            </p:nvSpPr>
            <p:spPr>
              <a:xfrm>
                <a:off x="1195258" y="2225937"/>
                <a:ext cx="633694" cy="103973"/>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sz="700" b="1">
                  <a:solidFill>
                    <a:srgbClr val="000000"/>
                  </a:solidFill>
                  <a:latin typeface="Arial Narrow"/>
                  <a:cs typeface="Arial Narrow"/>
                </a:endParaRPr>
              </a:p>
            </p:txBody>
          </p:sp>
          <p:sp>
            <p:nvSpPr>
              <p:cNvPr id="252" name="Rectangle 251"/>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53" name="Rectangle 252"/>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grpSp>
          <p:nvGrpSpPr>
            <p:cNvPr id="200" name="Group 199"/>
            <p:cNvGrpSpPr/>
            <p:nvPr/>
          </p:nvGrpSpPr>
          <p:grpSpPr>
            <a:xfrm>
              <a:off x="5102498" y="2683317"/>
              <a:ext cx="573064" cy="2435825"/>
              <a:chOff x="1195258" y="2225937"/>
              <a:chExt cx="642361" cy="2217699"/>
            </a:xfrm>
            <a:effectLst>
              <a:outerShdw blurRad="50800" dist="38100" dir="2700000" algn="tl" rotWithShape="0">
                <a:prstClr val="black">
                  <a:alpha val="40000"/>
                </a:prstClr>
              </a:outerShdw>
            </a:effectLst>
          </p:grpSpPr>
          <p:sp>
            <p:nvSpPr>
              <p:cNvPr id="239" name="Rectangle 238"/>
              <p:cNvSpPr/>
              <p:nvPr/>
            </p:nvSpPr>
            <p:spPr>
              <a:xfrm>
                <a:off x="1297474"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1" name="Rectangle 240"/>
              <p:cNvSpPr/>
              <p:nvPr/>
            </p:nvSpPr>
            <p:spPr>
              <a:xfrm>
                <a:off x="1389736"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2" name="Rectangle 241"/>
              <p:cNvSpPr/>
              <p:nvPr/>
            </p:nvSpPr>
            <p:spPr>
              <a:xfrm>
                <a:off x="148199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3" name="Rectangle 242"/>
              <p:cNvSpPr/>
              <p:nvPr/>
            </p:nvSpPr>
            <p:spPr>
              <a:xfrm>
                <a:off x="1200287" y="4079328"/>
                <a:ext cx="637332" cy="364308"/>
              </a:xfrm>
              <a:prstGeom prst="rect">
                <a:avLst/>
              </a:prstGeom>
              <a:gradFill flip="none" rotWithShape="1">
                <a:gsLst>
                  <a:gs pos="0">
                    <a:schemeClr val="bg1"/>
                  </a:gs>
                  <a:gs pos="100000">
                    <a:schemeClr val="tx1">
                      <a:lumMod val="34000"/>
                      <a:lumOff val="66000"/>
                    </a:schemeClr>
                  </a:gs>
                </a:gsLst>
                <a:lin ang="18600000" scaled="0"/>
                <a:tileRect/>
              </a:gradFill>
              <a:ln>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600" b="1" kern="0" dirty="0">
                    <a:solidFill>
                      <a:srgbClr val="000000"/>
                    </a:solidFill>
                    <a:latin typeface="Arial Narrow"/>
                    <a:cs typeface="Arial Narrow"/>
                  </a:rPr>
                  <a:t>Users</a:t>
                </a:r>
              </a:p>
              <a:p>
                <a:pPr algn="ctr">
                  <a:lnSpc>
                    <a:spcPct val="90000"/>
                  </a:lnSpc>
                </a:pPr>
                <a:r>
                  <a:rPr lang="en-US" sz="600" b="1" kern="0" dirty="0">
                    <a:solidFill>
                      <a:srgbClr val="000000"/>
                    </a:solidFill>
                    <a:latin typeface="Arial Narrow"/>
                    <a:cs typeface="Arial Narrow"/>
                  </a:rPr>
                  <a:t>/Historical Data</a:t>
                </a:r>
              </a:p>
            </p:txBody>
          </p:sp>
          <p:sp>
            <p:nvSpPr>
              <p:cNvPr id="244" name="Rectangle 243"/>
              <p:cNvSpPr/>
              <p:nvPr/>
            </p:nvSpPr>
            <p:spPr>
              <a:xfrm>
                <a:off x="1195258" y="2225937"/>
                <a:ext cx="633694" cy="103973"/>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sz="700" b="1">
                  <a:solidFill>
                    <a:srgbClr val="000000"/>
                  </a:solidFill>
                  <a:latin typeface="Arial Narrow"/>
                  <a:cs typeface="Arial Narrow"/>
                </a:endParaRPr>
              </a:p>
            </p:txBody>
          </p:sp>
          <p:sp>
            <p:nvSpPr>
              <p:cNvPr id="245" name="Rectangle 244"/>
              <p:cNvSpPr/>
              <p:nvPr/>
            </p:nvSpPr>
            <p:spPr>
              <a:xfrm>
                <a:off x="1573465"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sp>
            <p:nvSpPr>
              <p:cNvPr id="246" name="Rectangle 245"/>
              <p:cNvSpPr/>
              <p:nvPr/>
            </p:nvSpPr>
            <p:spPr>
              <a:xfrm>
                <a:off x="1666468" y="2344912"/>
                <a:ext cx="78064" cy="1721498"/>
              </a:xfrm>
              <a:prstGeom prst="rect">
                <a:avLst/>
              </a:prstGeom>
              <a:gradFill flip="none" rotWithShape="1">
                <a:gsLst>
                  <a:gs pos="0">
                    <a:schemeClr val="bg1">
                      <a:alpha val="99000"/>
                    </a:schemeClr>
                  </a:gs>
                  <a:gs pos="100000">
                    <a:schemeClr val="bg2">
                      <a:alpha val="84000"/>
                    </a:schemeClr>
                  </a:gs>
                </a:gsLst>
                <a:lin ang="0" scaled="1"/>
                <a:tileRect/>
              </a:gradFill>
              <a:ln>
                <a:solidFill>
                  <a:schemeClr val="bg2">
                    <a:lumMod val="75000"/>
                  </a:schemeClr>
                </a:solidFill>
              </a:ln>
              <a:effectLst>
                <a:outerShdw blurRad="50800" dist="381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600" b="1" spc="-150">
                  <a:solidFill>
                    <a:srgbClr val="000000"/>
                  </a:solidFill>
                  <a:latin typeface="Arial Narrow"/>
                  <a:cs typeface="Arial Narrow"/>
                </a:endParaRPr>
              </a:p>
            </p:txBody>
          </p:sp>
        </p:grpSp>
        <p:sp>
          <p:nvSpPr>
            <p:cNvPr id="201" name="Rectangle 200"/>
            <p:cNvSpPr/>
            <p:nvPr/>
          </p:nvSpPr>
          <p:spPr>
            <a:xfrm>
              <a:off x="4262049" y="2504550"/>
              <a:ext cx="4253629" cy="203341"/>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64008" rtlCol="0" anchor="ctr"/>
            <a:lstStyle/>
            <a:p>
              <a:pPr algn="ctr">
                <a:lnSpc>
                  <a:spcPct val="110000"/>
                </a:lnSpc>
              </a:pPr>
              <a:r>
                <a:rPr lang="en-US" sz="800" b="1" dirty="0">
                  <a:solidFill>
                    <a:srgbClr val="000000"/>
                  </a:solidFill>
                  <a:latin typeface="Arial Narrow"/>
                  <a:cs typeface="Arial Narrow"/>
                </a:rPr>
                <a:t>THEMATIC SUBCOMMITTEES</a:t>
              </a:r>
            </a:p>
          </p:txBody>
        </p:sp>
        <p:sp>
          <p:nvSpPr>
            <p:cNvPr id="202" name="Rectangle 201"/>
            <p:cNvSpPr/>
            <p:nvPr/>
          </p:nvSpPr>
          <p:spPr>
            <a:xfrm>
              <a:off x="4176094" y="5293370"/>
              <a:ext cx="4472124" cy="298335"/>
            </a:xfrm>
            <a:prstGeom prst="rect">
              <a:avLst/>
            </a:prstGeom>
            <a:gradFill flip="none" rotWithShape="1">
              <a:gsLst>
                <a:gs pos="52000">
                  <a:schemeClr val="bg1">
                    <a:alpha val="87000"/>
                  </a:schemeClr>
                </a:gs>
                <a:gs pos="100000">
                  <a:schemeClr val="tx1">
                    <a:lumMod val="65000"/>
                    <a:lumOff val="35000"/>
                    <a:alpha val="45000"/>
                  </a:schemeClr>
                </a:gs>
                <a:gs pos="3000">
                  <a:schemeClr val="tx1">
                    <a:lumMod val="50000"/>
                    <a:lumOff val="50000"/>
                    <a:alpha val="28000"/>
                  </a:schemeClr>
                </a:gs>
              </a:gsLst>
              <a:lin ang="17340000" scaled="0"/>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solidFill>
                  <a:srgbClr val="000000"/>
                </a:solidFill>
                <a:latin typeface="Arial Narrow"/>
                <a:cs typeface="Arial Narrow"/>
              </a:endParaRPr>
            </a:p>
          </p:txBody>
        </p:sp>
        <p:sp>
          <p:nvSpPr>
            <p:cNvPr id="203" name="Rectangle 202"/>
            <p:cNvSpPr/>
            <p:nvPr/>
          </p:nvSpPr>
          <p:spPr>
            <a:xfrm>
              <a:off x="4151624" y="2279726"/>
              <a:ext cx="4474641" cy="203341"/>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27432" rtlCol="0" anchor="ctr"/>
            <a:lstStyle/>
            <a:p>
              <a:pPr algn="ctr">
                <a:lnSpc>
                  <a:spcPct val="110000"/>
                </a:lnSpc>
              </a:pPr>
              <a:r>
                <a:rPr lang="en-US" sz="800" b="1" dirty="0">
                  <a:solidFill>
                    <a:srgbClr val="000000"/>
                  </a:solidFill>
                  <a:latin typeface="Arial Narrow"/>
                  <a:cs typeface="Arial Narrow"/>
                </a:rPr>
                <a:t>COORDINATION GROUP</a:t>
              </a:r>
            </a:p>
          </p:txBody>
        </p:sp>
        <p:sp>
          <p:nvSpPr>
            <p:cNvPr id="204" name="Isosceles Triangle 113"/>
            <p:cNvSpPr/>
            <p:nvPr/>
          </p:nvSpPr>
          <p:spPr>
            <a:xfrm>
              <a:off x="4271187" y="1005418"/>
              <a:ext cx="4249241" cy="1250948"/>
            </a:xfrm>
            <a:prstGeom prst="triangle">
              <a:avLst/>
            </a:prstGeom>
            <a:gradFill flip="none" rotWithShape="1">
              <a:gsLst>
                <a:gs pos="0">
                  <a:schemeClr val="bg1">
                    <a:alpha val="99000"/>
                  </a:schemeClr>
                </a:gs>
                <a:gs pos="100000">
                  <a:schemeClr val="bg1">
                    <a:lumMod val="85000"/>
                    <a:alpha val="76000"/>
                  </a:schemeClr>
                </a:gs>
              </a:gsLst>
              <a:lin ang="72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latin typeface="Arial"/>
                <a:cs typeface="Arial"/>
              </a:endParaRPr>
            </a:p>
          </p:txBody>
        </p:sp>
        <p:sp>
          <p:nvSpPr>
            <p:cNvPr id="205" name="Rectangle 204"/>
            <p:cNvSpPr/>
            <p:nvPr/>
          </p:nvSpPr>
          <p:spPr>
            <a:xfrm>
              <a:off x="4198890"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PARTNERSHIPS</a:t>
              </a:r>
            </a:p>
          </p:txBody>
        </p:sp>
        <p:sp>
          <p:nvSpPr>
            <p:cNvPr id="206" name="Isosceles Triangle 223" descr="Presentation Author/Graphics: Eldrich Frazier&#10;Federal Geographic Data Committee&#10;http://www.fgdc.gov" title="Governance"/>
            <p:cNvSpPr/>
            <p:nvPr/>
          </p:nvSpPr>
          <p:spPr>
            <a:xfrm>
              <a:off x="4947066" y="1215659"/>
              <a:ext cx="2902289" cy="698585"/>
            </a:xfrm>
            <a:prstGeom prst="triangle">
              <a:avLst/>
            </a:prstGeom>
            <a:gradFill flip="none" rotWithShape="1">
              <a:gsLst>
                <a:gs pos="0">
                  <a:schemeClr val="bg1">
                    <a:alpha val="99000"/>
                  </a:schemeClr>
                </a:gs>
                <a:gs pos="100000">
                  <a:schemeClr val="bg1">
                    <a:lumMod val="85000"/>
                    <a:alpha val="76000"/>
                  </a:schemeClr>
                </a:gs>
              </a:gsLst>
              <a:lin ang="72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rgbClr val="000000"/>
                  </a:solidFill>
                  <a:latin typeface="Arial"/>
                  <a:cs typeface="Arial"/>
                </a:rPr>
                <a:t>STEERING COMMITTEE</a:t>
              </a:r>
            </a:p>
            <a:p>
              <a:pPr algn="ctr"/>
              <a:endParaRPr lang="en-US" sz="800" b="1" dirty="0">
                <a:solidFill>
                  <a:srgbClr val="000000"/>
                </a:solidFill>
                <a:latin typeface="Arial"/>
                <a:cs typeface="Arial"/>
              </a:endParaRPr>
            </a:p>
            <a:p>
              <a:pPr algn="ctr"/>
              <a:r>
                <a:rPr lang="en-US" sz="800" b="1" dirty="0">
                  <a:solidFill>
                    <a:srgbClr val="000000"/>
                  </a:solidFill>
                  <a:latin typeface="Arial"/>
                  <a:cs typeface="Arial"/>
                </a:rPr>
                <a:t>EXECUTIVE COMMITTEE</a:t>
              </a:r>
            </a:p>
            <a:p>
              <a:pPr algn="ctr"/>
              <a:endParaRPr lang="en-US" sz="800" dirty="0">
                <a:solidFill>
                  <a:srgbClr val="000000"/>
                </a:solidFill>
                <a:latin typeface="Arial"/>
                <a:cs typeface="Arial"/>
              </a:endParaRPr>
            </a:p>
          </p:txBody>
        </p:sp>
        <p:sp>
          <p:nvSpPr>
            <p:cNvPr id="207" name="Rectangle 206"/>
            <p:cNvSpPr/>
            <p:nvPr/>
          </p:nvSpPr>
          <p:spPr>
            <a:xfrm>
              <a:off x="4942502"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POLICIES</a:t>
              </a:r>
            </a:p>
          </p:txBody>
        </p:sp>
        <p:sp>
          <p:nvSpPr>
            <p:cNvPr id="208" name="Rectangle 207"/>
            <p:cNvSpPr/>
            <p:nvPr/>
          </p:nvSpPr>
          <p:spPr>
            <a:xfrm>
              <a:off x="5686113"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PROCEDURES</a:t>
              </a:r>
            </a:p>
          </p:txBody>
        </p:sp>
        <p:sp>
          <p:nvSpPr>
            <p:cNvPr id="209" name="Rectangle 208"/>
            <p:cNvSpPr/>
            <p:nvPr/>
          </p:nvSpPr>
          <p:spPr>
            <a:xfrm>
              <a:off x="6429724"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STANDARDS</a:t>
              </a:r>
            </a:p>
          </p:txBody>
        </p:sp>
        <p:sp>
          <p:nvSpPr>
            <p:cNvPr id="210" name="Rectangle 209"/>
            <p:cNvSpPr/>
            <p:nvPr/>
          </p:nvSpPr>
          <p:spPr>
            <a:xfrm>
              <a:off x="7173336"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DATA</a:t>
              </a:r>
            </a:p>
          </p:txBody>
        </p:sp>
        <p:sp>
          <p:nvSpPr>
            <p:cNvPr id="211" name="Rectangle 210"/>
            <p:cNvSpPr/>
            <p:nvPr/>
          </p:nvSpPr>
          <p:spPr>
            <a:xfrm>
              <a:off x="7916948" y="5378333"/>
              <a:ext cx="671971" cy="147401"/>
            </a:xfrm>
            <a:prstGeom prst="rect">
              <a:avLst/>
            </a:prstGeom>
            <a:gradFill flip="none" rotWithShape="1">
              <a:gsLst>
                <a:gs pos="0">
                  <a:schemeClr val="bg1">
                    <a:alpha val="99000"/>
                  </a:schemeClr>
                </a:gs>
                <a:gs pos="100000">
                  <a:schemeClr val="bg1">
                    <a:lumMod val="6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b="1" dirty="0">
                  <a:solidFill>
                    <a:srgbClr val="000000"/>
                  </a:solidFill>
                  <a:latin typeface="Arial Narrow"/>
                  <a:cs typeface="Arial Narrow"/>
                </a:rPr>
                <a:t>TECHNOLOGY</a:t>
              </a:r>
            </a:p>
          </p:txBody>
        </p:sp>
        <p:cxnSp>
          <p:nvCxnSpPr>
            <p:cNvPr id="212" name="Straight Connector 211"/>
            <p:cNvCxnSpPr/>
            <p:nvPr/>
          </p:nvCxnSpPr>
          <p:spPr>
            <a:xfrm>
              <a:off x="5722045" y="1683368"/>
              <a:ext cx="1333636" cy="137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3" name="Up-Down Arrow 212"/>
            <p:cNvSpPr/>
            <p:nvPr/>
          </p:nvSpPr>
          <p:spPr>
            <a:xfrm>
              <a:off x="6358907" y="2411492"/>
              <a:ext cx="92020" cy="152402"/>
            </a:xfrm>
            <a:prstGeom prst="upDownArrow">
              <a:avLst>
                <a:gd name="adj1" fmla="val 56896"/>
                <a:gd name="adj2" fmla="val 49999"/>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p:cNvSpPr/>
            <p:nvPr/>
          </p:nvSpPr>
          <p:spPr>
            <a:xfrm>
              <a:off x="6484188" y="1969226"/>
              <a:ext cx="1475999" cy="232031"/>
            </a:xfrm>
            <a:prstGeom prst="rect">
              <a:avLst/>
            </a:prstGeom>
            <a:gradFill flip="none" rotWithShape="1">
              <a:gsLst>
                <a:gs pos="0">
                  <a:schemeClr val="bg1">
                    <a:alpha val="99000"/>
                  </a:schemeClr>
                </a:gs>
                <a:gs pos="100000">
                  <a:schemeClr val="bg1">
                    <a:lumMod val="85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en-US" sz="800" b="1" dirty="0">
                  <a:solidFill>
                    <a:srgbClr val="000000"/>
                  </a:solidFill>
                  <a:latin typeface="Arial Narrow"/>
                  <a:cs typeface="Arial Narrow"/>
                </a:rPr>
                <a:t>OFFICE OF THE SECRETARIAT</a:t>
              </a:r>
            </a:p>
          </p:txBody>
        </p:sp>
        <p:sp>
          <p:nvSpPr>
            <p:cNvPr id="215" name="Down Arrow 214"/>
            <p:cNvSpPr/>
            <p:nvPr/>
          </p:nvSpPr>
          <p:spPr>
            <a:xfrm flipV="1">
              <a:off x="7285973" y="1846274"/>
              <a:ext cx="82356" cy="115293"/>
            </a:xfrm>
            <a:prstGeom prst="downArrow">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Down Arrow 215"/>
            <p:cNvSpPr/>
            <p:nvPr/>
          </p:nvSpPr>
          <p:spPr>
            <a:xfrm flipV="1">
              <a:off x="5469554" y="1853933"/>
              <a:ext cx="82356" cy="115293"/>
            </a:xfrm>
            <a:prstGeom prst="downArrow">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ectangle 216"/>
            <p:cNvSpPr/>
            <p:nvPr/>
          </p:nvSpPr>
          <p:spPr>
            <a:xfrm>
              <a:off x="4835332" y="1957694"/>
              <a:ext cx="1446553" cy="243564"/>
            </a:xfrm>
            <a:prstGeom prst="rect">
              <a:avLst/>
            </a:prstGeom>
            <a:gradFill flip="none" rotWithShape="1">
              <a:gsLst>
                <a:gs pos="0">
                  <a:schemeClr val="bg1">
                    <a:alpha val="99000"/>
                  </a:schemeClr>
                </a:gs>
                <a:gs pos="100000">
                  <a:schemeClr val="accent6">
                    <a:alpha val="87000"/>
                  </a:schemeClr>
                </a:gs>
              </a:gsLst>
              <a:lin ang="3780000" scaled="0"/>
              <a:tileRect/>
            </a:gradFill>
            <a:ln>
              <a:solidFill>
                <a:srgbClr val="AFABA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800" b="1" kern="0" dirty="0">
                  <a:solidFill>
                    <a:srgbClr val="000000"/>
                  </a:solidFill>
                  <a:latin typeface="Arial Narrow"/>
                  <a:cs typeface="Arial Narrow"/>
                </a:rPr>
                <a:t>NATIONAL GEOSPATIAL ADVISORY COMMITTEE</a:t>
              </a:r>
            </a:p>
          </p:txBody>
        </p:sp>
        <p:sp>
          <p:nvSpPr>
            <p:cNvPr id="218" name="Down Arrow 217"/>
            <p:cNvSpPr/>
            <p:nvPr/>
          </p:nvSpPr>
          <p:spPr>
            <a:xfrm>
              <a:off x="7282028" y="2192807"/>
              <a:ext cx="82356" cy="115293"/>
            </a:xfrm>
            <a:prstGeom prst="downArrow">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Title 1"/>
            <p:cNvSpPr txBox="1">
              <a:spLocks/>
            </p:cNvSpPr>
            <p:nvPr/>
          </p:nvSpPr>
          <p:spPr>
            <a:xfrm>
              <a:off x="3985305" y="5460786"/>
              <a:ext cx="4989283" cy="464613"/>
            </a:xfrm>
            <a:prstGeom prst="rect">
              <a:avLst/>
            </a:prstGeom>
          </p:spPr>
          <p:txBody>
            <a:bodyPr vert="horz" lIns="91430" tIns="45715" rIns="91430" bIns="45715" rtlCol="0" anchor="ctr">
              <a:noAutofit/>
              <a:scene3d>
                <a:camera prst="orthographicFront">
                  <a:rot lat="20999973" lon="21599996" rev="0"/>
                </a:camera>
                <a:lightRig rig="threePt" dir="t">
                  <a:rot lat="0" lon="0" rev="5400000"/>
                </a:lightRig>
              </a:scene3d>
              <a:sp3d extrusionH="44450" prstMaterial="dkEdge">
                <a:bevelT w="260350" h="38100"/>
              </a:sp3d>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a:spcBef>
                  <a:spcPts val="0"/>
                </a:spcBef>
              </a:pPr>
              <a:r>
                <a:rPr lang="en-US" sz="24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a:t>
              </a:r>
              <a:r>
                <a:rPr lang="en-US" sz="14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ational</a:t>
              </a:r>
              <a:r>
                <a:rPr lang="en-US" sz="24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S</a:t>
              </a:r>
              <a:r>
                <a:rPr lang="en-US" sz="12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patial  </a:t>
              </a:r>
              <a:r>
                <a:rPr lang="en-US" sz="24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D</a:t>
              </a:r>
              <a:r>
                <a:rPr lang="en-US" sz="12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ata</a:t>
              </a:r>
              <a:r>
                <a:rPr lang="en-US" sz="24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 </a:t>
              </a:r>
              <a:r>
                <a:rPr lang="en-US" sz="2800" b="1" i="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I</a:t>
              </a:r>
              <a:r>
                <a:rPr lang="en-US" sz="14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effectLst>
                  <a:latin typeface="Times New Roman"/>
                  <a:cs typeface="Times New Roman"/>
                </a:rPr>
                <a:t>nfrastructure</a:t>
              </a:r>
              <a:r>
                <a:rPr lang="en-US" sz="24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t/>
              </a:r>
              <a:br>
                <a:rPr lang="en-US" sz="2400" b="1"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Times New Roman"/>
                  <a:cs typeface="Times New Roman"/>
                </a:rPr>
              </a:br>
              <a:endParaRPr lang="en-US" sz="1200" dirty="0">
                <a:gradFill flip="none" rotWithShape="1">
                  <a:gsLst>
                    <a:gs pos="0">
                      <a:srgbClr val="000000"/>
                    </a:gs>
                    <a:gs pos="17000">
                      <a:prstClr val="black">
                        <a:lumMod val="50000"/>
                        <a:lumOff val="50000"/>
                      </a:prstClr>
                    </a:gs>
                    <a:gs pos="35000">
                      <a:srgbClr val="000000"/>
                    </a:gs>
                    <a:gs pos="94000">
                      <a:prstClr val="black">
                        <a:lumMod val="65000"/>
                        <a:lumOff val="35000"/>
                      </a:prstClr>
                    </a:gs>
                    <a:gs pos="93000">
                      <a:prstClr val="black"/>
                    </a:gs>
                    <a:gs pos="52000">
                      <a:prstClr val="black">
                        <a:lumMod val="65000"/>
                        <a:lumOff val="35000"/>
                      </a:prstClr>
                    </a:gs>
                    <a:gs pos="74000">
                      <a:prstClr val="black">
                        <a:lumMod val="65000"/>
                        <a:lumOff val="35000"/>
                      </a:prstClr>
                    </a:gs>
                  </a:gsLst>
                  <a:path path="circle">
                    <a:fillToRect l="50000" t="50000" r="50000" b="50000"/>
                  </a:path>
                  <a:tileRect/>
                </a:gradFill>
                <a:effectLst>
                  <a:outerShdw blurRad="50800" dist="38100" dir="10800000" algn="r" rotWithShape="0">
                    <a:prstClr val="black">
                      <a:alpha val="40000"/>
                    </a:prstClr>
                  </a:outerShdw>
                  <a:reflection blurRad="6350" stA="55000" endA="300" endPos="45500" dir="5400000" sy="-100000" algn="bl" rotWithShape="0"/>
                </a:effectLst>
                <a:latin typeface="Arial"/>
                <a:cs typeface="Arial"/>
              </a:endParaRPr>
            </a:p>
          </p:txBody>
        </p:sp>
        <p:sp>
          <p:nvSpPr>
            <p:cNvPr id="220" name="Rectangle 219"/>
            <p:cNvSpPr/>
            <p:nvPr/>
          </p:nvSpPr>
          <p:spPr>
            <a:xfrm>
              <a:off x="5649130" y="5218752"/>
              <a:ext cx="1487908" cy="215444"/>
            </a:xfrm>
            <a:prstGeom prst="rect">
              <a:avLst/>
            </a:prstGeom>
          </p:spPr>
          <p:txBody>
            <a:bodyPr wrap="none">
              <a:spAutoFit/>
            </a:bodyPr>
            <a:lstStyle/>
            <a:p>
              <a:pPr algn="ctr"/>
              <a:r>
                <a:rPr lang="en-US" sz="800" b="1" dirty="0">
                  <a:solidFill>
                    <a:srgbClr val="000000"/>
                  </a:solidFill>
                  <a:latin typeface="Arial Narrow"/>
                  <a:cs typeface="Arial Narrow"/>
                </a:rPr>
                <a:t>FOUNDATIONAL COMPONENTS</a:t>
              </a:r>
            </a:p>
          </p:txBody>
        </p:sp>
        <p:sp>
          <p:nvSpPr>
            <p:cNvPr id="221" name="Down Arrow 220"/>
            <p:cNvSpPr/>
            <p:nvPr/>
          </p:nvSpPr>
          <p:spPr>
            <a:xfrm rot="16200000" flipV="1">
              <a:off x="6324827" y="2026296"/>
              <a:ext cx="105767" cy="240509"/>
            </a:xfrm>
            <a:prstGeom prst="downArrow">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Up-Down Arrow 221"/>
            <p:cNvSpPr/>
            <p:nvPr/>
          </p:nvSpPr>
          <p:spPr>
            <a:xfrm>
              <a:off x="6352539" y="1964382"/>
              <a:ext cx="90765" cy="326588"/>
            </a:xfrm>
            <a:prstGeom prst="upDownArrow">
              <a:avLst>
                <a:gd name="adj1" fmla="val 56896"/>
                <a:gd name="adj2" fmla="val 49999"/>
              </a:avLst>
            </a:prstGeom>
            <a:solidFill>
              <a:schemeClr val="tx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3" name="Group 222"/>
            <p:cNvGrpSpPr/>
            <p:nvPr/>
          </p:nvGrpSpPr>
          <p:grpSpPr>
            <a:xfrm>
              <a:off x="4432769" y="2828168"/>
              <a:ext cx="3936849" cy="1873584"/>
              <a:chOff x="4399518" y="1937320"/>
              <a:chExt cx="3936849" cy="1815500"/>
            </a:xfrm>
          </p:grpSpPr>
          <p:grpSp>
            <p:nvGrpSpPr>
              <p:cNvPr id="224" name="Group 223"/>
              <p:cNvGrpSpPr/>
              <p:nvPr/>
            </p:nvGrpSpPr>
            <p:grpSpPr>
              <a:xfrm>
                <a:off x="4402755" y="2076736"/>
                <a:ext cx="3933612" cy="1676084"/>
                <a:chOff x="4402755" y="1948797"/>
                <a:chExt cx="3933612" cy="1773879"/>
              </a:xfrm>
            </p:grpSpPr>
            <p:sp>
              <p:nvSpPr>
                <p:cNvPr id="226" name="Rectangle 225"/>
                <p:cNvSpPr/>
                <p:nvPr/>
              </p:nvSpPr>
              <p:spPr>
                <a:xfrm>
                  <a:off x="4402755" y="1948797"/>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err="1">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Cadastre</a:t>
                  </a:r>
                  <a:endPar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endParaRPr>
                </a:p>
              </p:txBody>
            </p:sp>
            <p:sp>
              <p:nvSpPr>
                <p:cNvPr id="227" name="Rectangle 226"/>
                <p:cNvSpPr/>
                <p:nvPr/>
              </p:nvSpPr>
              <p:spPr>
                <a:xfrm>
                  <a:off x="4402755" y="2098352"/>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Cultural Resources</a:t>
                  </a:r>
                </a:p>
              </p:txBody>
            </p:sp>
            <p:sp>
              <p:nvSpPr>
                <p:cNvPr id="229" name="Rectangle 228"/>
                <p:cNvSpPr/>
                <p:nvPr/>
              </p:nvSpPr>
              <p:spPr>
                <a:xfrm>
                  <a:off x="4402755" y="2247907"/>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3D Nation Elevation</a:t>
                  </a:r>
                </a:p>
              </p:txBody>
            </p:sp>
            <p:sp>
              <p:nvSpPr>
                <p:cNvPr id="230" name="Rectangle 229"/>
                <p:cNvSpPr/>
                <p:nvPr/>
              </p:nvSpPr>
              <p:spPr>
                <a:xfrm>
                  <a:off x="4402755" y="2397462"/>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Geodetic Control </a:t>
                  </a:r>
                </a:p>
              </p:txBody>
            </p:sp>
            <p:sp>
              <p:nvSpPr>
                <p:cNvPr id="231" name="Rectangle 230"/>
                <p:cNvSpPr/>
                <p:nvPr/>
              </p:nvSpPr>
              <p:spPr>
                <a:xfrm>
                  <a:off x="4402755" y="2547016"/>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Geologic Data</a:t>
                  </a:r>
                </a:p>
              </p:txBody>
            </p:sp>
            <p:sp>
              <p:nvSpPr>
                <p:cNvPr id="232" name="Rectangle 231"/>
                <p:cNvSpPr/>
                <p:nvPr/>
              </p:nvSpPr>
              <p:spPr>
                <a:xfrm>
                  <a:off x="4402755" y="2696571"/>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Homeland Infrastructure Foundation –Level Data</a:t>
                  </a:r>
                </a:p>
              </p:txBody>
            </p:sp>
            <p:sp>
              <p:nvSpPr>
                <p:cNvPr id="233" name="Rectangle 232"/>
                <p:cNvSpPr/>
                <p:nvPr/>
              </p:nvSpPr>
              <p:spPr>
                <a:xfrm>
                  <a:off x="4402755" y="2846126"/>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Marine and Coastal Spatial Data</a:t>
                  </a:r>
                </a:p>
              </p:txBody>
            </p:sp>
            <p:sp>
              <p:nvSpPr>
                <p:cNvPr id="234" name="Rectangle 233"/>
                <p:cNvSpPr/>
                <p:nvPr/>
              </p:nvSpPr>
              <p:spPr>
                <a:xfrm>
                  <a:off x="4402755" y="2995681"/>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National Digital </a:t>
                  </a:r>
                  <a:r>
                    <a:rPr lang="en-US" sz="1050" b="1" i="1" spc="-70" dirty="0" err="1">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Orthimagery</a:t>
                  </a: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 Program</a:t>
                  </a:r>
                </a:p>
              </p:txBody>
            </p:sp>
            <p:sp>
              <p:nvSpPr>
                <p:cNvPr id="235" name="Rectangle 234"/>
                <p:cNvSpPr/>
                <p:nvPr/>
              </p:nvSpPr>
              <p:spPr>
                <a:xfrm>
                  <a:off x="4402755" y="3145236"/>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Spatial Water Data</a:t>
                  </a:r>
                </a:p>
              </p:txBody>
            </p:sp>
            <p:sp>
              <p:nvSpPr>
                <p:cNvPr id="236" name="Rectangle 235"/>
                <p:cNvSpPr/>
                <p:nvPr/>
              </p:nvSpPr>
              <p:spPr>
                <a:xfrm>
                  <a:off x="4402755" y="3294792"/>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Transportation</a:t>
                  </a:r>
                </a:p>
              </p:txBody>
            </p:sp>
            <p:sp>
              <p:nvSpPr>
                <p:cNvPr id="237" name="Rectangle 236"/>
                <p:cNvSpPr/>
                <p:nvPr/>
              </p:nvSpPr>
              <p:spPr>
                <a:xfrm>
                  <a:off x="4402755" y="3444347"/>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Vegetation</a:t>
                  </a:r>
                </a:p>
              </p:txBody>
            </p:sp>
            <p:sp>
              <p:nvSpPr>
                <p:cNvPr id="238" name="Rectangle 237"/>
                <p:cNvSpPr/>
                <p:nvPr/>
              </p:nvSpPr>
              <p:spPr>
                <a:xfrm>
                  <a:off x="4402755" y="3593903"/>
                  <a:ext cx="3933612" cy="128773"/>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Wetlands</a:t>
                  </a:r>
                </a:p>
              </p:txBody>
            </p:sp>
          </p:grpSp>
          <p:sp>
            <p:nvSpPr>
              <p:cNvPr id="225" name="Rectangle 224"/>
              <p:cNvSpPr/>
              <p:nvPr/>
            </p:nvSpPr>
            <p:spPr>
              <a:xfrm>
                <a:off x="4399518" y="1937320"/>
                <a:ext cx="3933612" cy="121674"/>
              </a:xfrm>
              <a:prstGeom prst="rect">
                <a:avLst/>
              </a:prstGeom>
              <a:gradFill flip="none" rotWithShape="1">
                <a:gsLst>
                  <a:gs pos="64000">
                    <a:srgbClr val="2D6FAA">
                      <a:alpha val="80000"/>
                    </a:srgbClr>
                  </a:gs>
                  <a:gs pos="29000">
                    <a:srgbClr val="51BAD6">
                      <a:alpha val="80000"/>
                    </a:srgbClr>
                  </a:gs>
                  <a:gs pos="17000">
                    <a:srgbClr val="76CAE0">
                      <a:alpha val="80000"/>
                    </a:srgbClr>
                  </a:gs>
                  <a:gs pos="100000">
                    <a:schemeClr val="bg2">
                      <a:alpha val="19000"/>
                    </a:schemeClr>
                  </a:gs>
                  <a:gs pos="0">
                    <a:srgbClr val="76CAE0">
                      <a:alpha val="19000"/>
                    </a:srgbClr>
                  </a:gs>
                </a:gsLst>
                <a:lin ang="0" scaled="1"/>
                <a:tileRect/>
              </a:gradFill>
            </p:spPr>
            <p:style>
              <a:lnRef idx="0">
                <a:schemeClr val="accent5"/>
              </a:lnRef>
              <a:fillRef idx="3">
                <a:schemeClr val="accent5"/>
              </a:fillRef>
              <a:effectRef idx="3">
                <a:schemeClr val="accent5"/>
              </a:effectRef>
              <a:fontRef idx="minor">
                <a:schemeClr val="lt1"/>
              </a:fontRef>
            </p:style>
            <p:txBody>
              <a:bodyPr lIns="91440" tIns="27432" rIns="91440" bIns="45715" rtlCol="0" anchor="ctr"/>
              <a:lstStyle/>
              <a:p>
                <a:pPr algn="ctr"/>
                <a:r>
                  <a:rPr lang="en-US" sz="1050" b="1" i="1" spc="-70" dirty="0">
                    <a:ln w="127">
                      <a:solidFill>
                        <a:schemeClr val="bg1">
                          <a:lumMod val="85000"/>
                        </a:schemeClr>
                      </a:solidFill>
                    </a:ln>
                    <a:solidFill>
                      <a:schemeClr val="bg1"/>
                    </a:solidFill>
                    <a:effectLst>
                      <a:outerShdw blurRad="63500" sx="102000" sy="102000" algn="ctr" rotWithShape="0">
                        <a:prstClr val="black">
                          <a:alpha val="40000"/>
                        </a:prstClr>
                      </a:outerShdw>
                    </a:effectLst>
                    <a:latin typeface="Times New Roman"/>
                    <a:cs typeface="Times New Roman"/>
                  </a:rPr>
                  <a:t>Address</a:t>
                </a:r>
              </a:p>
            </p:txBody>
          </p:sp>
        </p:grpSp>
      </p:grpSp>
      <p:sp>
        <p:nvSpPr>
          <p:cNvPr id="178" name="Rounded Rectangle 177"/>
          <p:cNvSpPr/>
          <p:nvPr/>
        </p:nvSpPr>
        <p:spPr>
          <a:xfrm>
            <a:off x="324341" y="1744168"/>
            <a:ext cx="2334804"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a:solidFill>
                  <a:schemeClr val="bg1"/>
                </a:solidFill>
                <a:effectLst>
                  <a:innerShdw blurRad="63500" dist="50800" dir="16200000">
                    <a:prstClr val="black">
                      <a:alpha val="40000"/>
                    </a:prstClr>
                  </a:innerShdw>
                </a:effectLst>
                <a:ea typeface="Arial" charset="0"/>
                <a:cs typeface="Arial" charset="0"/>
              </a:rPr>
              <a:t>Strategic Direction</a:t>
            </a:r>
          </a:p>
        </p:txBody>
      </p:sp>
      <p:sp>
        <p:nvSpPr>
          <p:cNvPr id="180" name="Rounded Rectangle 179"/>
          <p:cNvSpPr/>
          <p:nvPr/>
        </p:nvSpPr>
        <p:spPr>
          <a:xfrm>
            <a:off x="331899" y="2335994"/>
            <a:ext cx="2327246"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a:solidFill>
                  <a:schemeClr val="bg1"/>
                </a:solidFill>
                <a:effectLst>
                  <a:innerShdw blurRad="63500" dist="50800" dir="16200000">
                    <a:prstClr val="black">
                      <a:alpha val="40000"/>
                    </a:prstClr>
                  </a:innerShdw>
                </a:effectLst>
                <a:ea typeface="Arial" charset="0"/>
                <a:cs typeface="Arial" charset="0"/>
              </a:rPr>
              <a:t>Non-Federal Advisory</a:t>
            </a:r>
          </a:p>
        </p:txBody>
      </p:sp>
      <p:sp>
        <p:nvSpPr>
          <p:cNvPr id="181" name="Rounded Rectangle 180"/>
          <p:cNvSpPr/>
          <p:nvPr/>
        </p:nvSpPr>
        <p:spPr>
          <a:xfrm>
            <a:off x="327340" y="3601741"/>
            <a:ext cx="2366057" cy="684403"/>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dirty="0">
                <a:solidFill>
                  <a:schemeClr val="bg1"/>
                </a:solidFill>
                <a:effectLst>
                  <a:innerShdw blurRad="63500" dist="50800" dir="16200000">
                    <a:prstClr val="black">
                      <a:alpha val="40000"/>
                    </a:prstClr>
                  </a:innerShdw>
                </a:effectLst>
                <a:ea typeface="Arial" charset="0"/>
                <a:cs typeface="Arial" charset="0"/>
              </a:rPr>
              <a:t>Address </a:t>
            </a:r>
            <a:r>
              <a:rPr lang="en-US" sz="2000" spc="-70" dirty="0" smtClean="0">
                <a:solidFill>
                  <a:schemeClr val="bg1"/>
                </a:solidFill>
                <a:effectLst>
                  <a:innerShdw blurRad="63500" dist="50800" dir="16200000">
                    <a:prstClr val="black">
                      <a:alpha val="40000"/>
                    </a:prstClr>
                  </a:innerShdw>
                </a:effectLst>
                <a:ea typeface="Arial" charset="0"/>
                <a:cs typeface="Arial" charset="0"/>
              </a:rPr>
              <a:t>Specific Geospatial Issues</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sp>
        <p:nvSpPr>
          <p:cNvPr id="182" name="Rounded Rectangle 181"/>
          <p:cNvSpPr/>
          <p:nvPr/>
        </p:nvSpPr>
        <p:spPr>
          <a:xfrm>
            <a:off x="335950" y="2951571"/>
            <a:ext cx="2345320" cy="463640"/>
          </a:xfrm>
          <a:prstGeom prst="roundRect">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spc="-70" smtClean="0">
                <a:solidFill>
                  <a:schemeClr val="bg1"/>
                </a:solidFill>
                <a:effectLst>
                  <a:innerShdw blurRad="63500" dist="50800" dir="16200000">
                    <a:prstClr val="black">
                      <a:alpha val="40000"/>
                    </a:prstClr>
                  </a:innerShdw>
                </a:effectLst>
                <a:ea typeface="Arial" charset="0"/>
                <a:cs typeface="Arial" charset="0"/>
              </a:rPr>
              <a:t>Federal Advisory</a:t>
            </a:r>
            <a:endParaRPr lang="en-US" sz="2000" spc="-70" dirty="0">
              <a:solidFill>
                <a:schemeClr val="bg1"/>
              </a:solidFill>
              <a:effectLst>
                <a:innerShdw blurRad="63500" dist="50800" dir="16200000">
                  <a:prstClr val="black">
                    <a:alpha val="40000"/>
                  </a:prstClr>
                </a:innerShdw>
              </a:effectLst>
              <a:ea typeface="Arial" charset="0"/>
              <a:cs typeface="Arial" charset="0"/>
            </a:endParaRPr>
          </a:p>
        </p:txBody>
      </p:sp>
      <p:cxnSp>
        <p:nvCxnSpPr>
          <p:cNvPr id="185" name="Elbow Connector 184"/>
          <p:cNvCxnSpPr>
            <a:stCxn id="178" idx="3"/>
          </p:cNvCxnSpPr>
          <p:nvPr/>
        </p:nvCxnSpPr>
        <p:spPr>
          <a:xfrm flipV="1">
            <a:off x="2659145" y="830870"/>
            <a:ext cx="2980242" cy="1145118"/>
          </a:xfrm>
          <a:prstGeom prst="bentConnector3">
            <a:avLst>
              <a:gd name="adj1" fmla="val 19102"/>
            </a:avLst>
          </a:prstGeom>
          <a:ln w="25400">
            <a:gradFill flip="none" rotWithShape="1">
              <a:gsLst>
                <a:gs pos="0">
                  <a:schemeClr val="bg1"/>
                </a:gs>
                <a:gs pos="33000">
                  <a:schemeClr val="bg1">
                    <a:lumMod val="85000"/>
                  </a:schemeClr>
                </a:gs>
                <a:gs pos="100000">
                  <a:schemeClr val="tx1">
                    <a:lumMod val="95000"/>
                    <a:lumOff val="5000"/>
                  </a:schemeClr>
                </a:gs>
                <a:gs pos="69000">
                  <a:schemeClr val="tx1">
                    <a:lumMod val="50000"/>
                    <a:lumOff val="50000"/>
                  </a:schemeClr>
                </a:gs>
              </a:gsLst>
              <a:lin ang="2700000" scaled="1"/>
              <a:tileRect/>
            </a:gradFill>
            <a:prstDash val="lgDashDot"/>
            <a:tailEnd type="triangle"/>
          </a:ln>
          <a:effectLst>
            <a:glow rad="12700">
              <a:schemeClr val="bg1">
                <a:lumMod val="85000"/>
                <a:alpha val="12000"/>
              </a:schemeClr>
            </a:glow>
            <a:outerShdw blurRad="25400" dist="25400" dir="5400000" algn="t" rotWithShape="0">
              <a:prstClr val="black">
                <a:alpha val="58000"/>
              </a:prstClr>
            </a:outerShdw>
          </a:effectLst>
        </p:spPr>
        <p:style>
          <a:lnRef idx="1">
            <a:schemeClr val="accent1"/>
          </a:lnRef>
          <a:fillRef idx="0">
            <a:schemeClr val="accent1"/>
          </a:fillRef>
          <a:effectRef idx="0">
            <a:schemeClr val="accent1"/>
          </a:effectRef>
          <a:fontRef idx="minor">
            <a:schemeClr val="tx1"/>
          </a:fontRef>
        </p:style>
      </p:cxnSp>
      <p:cxnSp>
        <p:nvCxnSpPr>
          <p:cNvPr id="187" name="Elbow Connector 186"/>
          <p:cNvCxnSpPr>
            <a:stCxn id="180" idx="3"/>
          </p:cNvCxnSpPr>
          <p:nvPr/>
        </p:nvCxnSpPr>
        <p:spPr>
          <a:xfrm flipV="1">
            <a:off x="2659145" y="1173388"/>
            <a:ext cx="2142936" cy="1394426"/>
          </a:xfrm>
          <a:prstGeom prst="bentConnector3">
            <a:avLst>
              <a:gd name="adj1" fmla="val 50000"/>
            </a:avLst>
          </a:prstGeom>
          <a:ln w="25400">
            <a:gradFill flip="none" rotWithShape="1">
              <a:gsLst>
                <a:gs pos="0">
                  <a:schemeClr val="bg1"/>
                </a:gs>
                <a:gs pos="33000">
                  <a:schemeClr val="bg1">
                    <a:lumMod val="85000"/>
                  </a:schemeClr>
                </a:gs>
                <a:gs pos="100000">
                  <a:schemeClr val="tx1">
                    <a:lumMod val="95000"/>
                    <a:lumOff val="5000"/>
                  </a:schemeClr>
                </a:gs>
                <a:gs pos="69000">
                  <a:schemeClr val="tx1">
                    <a:lumMod val="50000"/>
                    <a:lumOff val="50000"/>
                  </a:schemeClr>
                </a:gs>
              </a:gsLst>
              <a:lin ang="2700000" scaled="1"/>
              <a:tileRect/>
            </a:gradFill>
            <a:prstDash val="lgDashDot"/>
            <a:tailEnd type="triangle"/>
          </a:ln>
          <a:effectLst>
            <a:glow rad="12700">
              <a:schemeClr val="bg1">
                <a:lumMod val="85000"/>
                <a:alpha val="12000"/>
              </a:schemeClr>
            </a:glow>
            <a:outerShdw blurRad="25400" dist="25400" dir="5400000" algn="t" rotWithShape="0">
              <a:prstClr val="black">
                <a:alpha val="58000"/>
              </a:prstClr>
            </a:outerShdw>
          </a:effectLst>
        </p:spPr>
        <p:style>
          <a:lnRef idx="1">
            <a:schemeClr val="accent1"/>
          </a:lnRef>
          <a:fillRef idx="0">
            <a:schemeClr val="accent1"/>
          </a:fillRef>
          <a:effectRef idx="0">
            <a:schemeClr val="accent1"/>
          </a:effectRef>
          <a:fontRef idx="minor">
            <a:schemeClr val="tx1"/>
          </a:fontRef>
        </p:style>
      </p:cxnSp>
      <p:cxnSp>
        <p:nvCxnSpPr>
          <p:cNvPr id="228" name="Elbow Connector 227"/>
          <p:cNvCxnSpPr>
            <a:stCxn id="182" idx="3"/>
          </p:cNvCxnSpPr>
          <p:nvPr/>
        </p:nvCxnSpPr>
        <p:spPr>
          <a:xfrm flipV="1">
            <a:off x="2681270" y="1462585"/>
            <a:ext cx="3066677" cy="1720806"/>
          </a:xfrm>
          <a:prstGeom prst="bentConnector3">
            <a:avLst>
              <a:gd name="adj1" fmla="val 36981"/>
            </a:avLst>
          </a:prstGeom>
          <a:ln w="25400">
            <a:gradFill flip="none" rotWithShape="1">
              <a:gsLst>
                <a:gs pos="0">
                  <a:schemeClr val="bg1"/>
                </a:gs>
                <a:gs pos="33000">
                  <a:schemeClr val="bg1">
                    <a:lumMod val="85000"/>
                  </a:schemeClr>
                </a:gs>
                <a:gs pos="100000">
                  <a:schemeClr val="tx1">
                    <a:lumMod val="95000"/>
                    <a:lumOff val="5000"/>
                  </a:schemeClr>
                </a:gs>
                <a:gs pos="69000">
                  <a:schemeClr val="tx1">
                    <a:lumMod val="50000"/>
                    <a:lumOff val="50000"/>
                  </a:schemeClr>
                </a:gs>
              </a:gsLst>
              <a:lin ang="2700000" scaled="1"/>
              <a:tileRect/>
            </a:gradFill>
            <a:prstDash val="lgDashDot"/>
            <a:tailEnd type="triangle"/>
          </a:ln>
          <a:effectLst>
            <a:glow rad="12700">
              <a:schemeClr val="bg1">
                <a:lumMod val="85000"/>
                <a:alpha val="12000"/>
              </a:schemeClr>
            </a:glow>
            <a:outerShdw blurRad="25400" dist="25400" dir="5400000" algn="t" rotWithShape="0">
              <a:prstClr val="black">
                <a:alpha val="58000"/>
              </a:prstClr>
            </a:outerShdw>
          </a:effectLst>
        </p:spPr>
        <p:style>
          <a:lnRef idx="1">
            <a:schemeClr val="accent1"/>
          </a:lnRef>
          <a:fillRef idx="0">
            <a:schemeClr val="accent1"/>
          </a:fillRef>
          <a:effectRef idx="0">
            <a:schemeClr val="accent1"/>
          </a:effectRef>
          <a:fontRef idx="minor">
            <a:schemeClr val="tx1"/>
          </a:fontRef>
        </p:style>
      </p:cxnSp>
      <p:cxnSp>
        <p:nvCxnSpPr>
          <p:cNvPr id="240" name="Elbow Connector 239"/>
          <p:cNvCxnSpPr/>
          <p:nvPr/>
        </p:nvCxnSpPr>
        <p:spPr>
          <a:xfrm flipV="1">
            <a:off x="2694597" y="1689051"/>
            <a:ext cx="2883845" cy="2157483"/>
          </a:xfrm>
          <a:prstGeom prst="bentConnector3">
            <a:avLst>
              <a:gd name="adj1" fmla="val 50000"/>
            </a:avLst>
          </a:prstGeom>
          <a:ln w="25400">
            <a:gradFill flip="none" rotWithShape="1">
              <a:gsLst>
                <a:gs pos="0">
                  <a:schemeClr val="bg1"/>
                </a:gs>
                <a:gs pos="33000">
                  <a:schemeClr val="bg1">
                    <a:lumMod val="85000"/>
                  </a:schemeClr>
                </a:gs>
                <a:gs pos="100000">
                  <a:schemeClr val="tx1">
                    <a:lumMod val="95000"/>
                    <a:lumOff val="5000"/>
                  </a:schemeClr>
                </a:gs>
                <a:gs pos="69000">
                  <a:schemeClr val="tx1">
                    <a:lumMod val="50000"/>
                    <a:lumOff val="50000"/>
                  </a:schemeClr>
                </a:gs>
              </a:gsLst>
              <a:lin ang="2700000" scaled="1"/>
              <a:tileRect/>
            </a:gradFill>
            <a:prstDash val="lgDashDot"/>
            <a:tailEnd type="triangle"/>
          </a:ln>
          <a:effectLst>
            <a:glow rad="12700">
              <a:schemeClr val="bg1">
                <a:lumMod val="85000"/>
                <a:alpha val="12000"/>
              </a:schemeClr>
            </a:glow>
            <a:outerShdw blurRad="25400" dist="25400" dir="5400000" algn="t" rotWithShape="0">
              <a:prstClr val="black">
                <a:alpha val="58000"/>
              </a:prstClr>
            </a:outerShdw>
          </a:effec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4854" y="4910389"/>
            <a:ext cx="2057400" cy="273844"/>
          </a:xfrm>
        </p:spPr>
        <p:txBody>
          <a:bodyPr/>
          <a:lstStyle/>
          <a:p>
            <a:fld id="{C1143F85-D312-184F-9C08-8081E9346C9F}" type="slidenum">
              <a:rPr lang="en-US" smtClean="0"/>
              <a:t>9</a:t>
            </a:fld>
            <a:endParaRPr lang="en-US"/>
          </a:p>
        </p:txBody>
      </p:sp>
      <p:cxnSp>
        <p:nvCxnSpPr>
          <p:cNvPr id="268" name="Elbow Connector 267"/>
          <p:cNvCxnSpPr/>
          <p:nvPr/>
        </p:nvCxnSpPr>
        <p:spPr>
          <a:xfrm>
            <a:off x="2693397" y="3846534"/>
            <a:ext cx="1701635" cy="439610"/>
          </a:xfrm>
          <a:prstGeom prst="bentConnector3">
            <a:avLst>
              <a:gd name="adj1" fmla="val 84575"/>
            </a:avLst>
          </a:prstGeom>
          <a:ln w="25400">
            <a:gradFill flip="none" rotWithShape="1">
              <a:gsLst>
                <a:gs pos="0">
                  <a:schemeClr val="bg1"/>
                </a:gs>
                <a:gs pos="33000">
                  <a:schemeClr val="bg1">
                    <a:lumMod val="85000"/>
                  </a:schemeClr>
                </a:gs>
                <a:gs pos="100000">
                  <a:schemeClr val="tx1">
                    <a:lumMod val="95000"/>
                    <a:lumOff val="5000"/>
                  </a:schemeClr>
                </a:gs>
                <a:gs pos="69000">
                  <a:schemeClr val="tx1">
                    <a:lumMod val="50000"/>
                    <a:lumOff val="50000"/>
                  </a:schemeClr>
                </a:gs>
              </a:gsLst>
              <a:lin ang="2700000" scaled="1"/>
              <a:tileRect/>
            </a:gradFill>
            <a:prstDash val="lgDashDot"/>
            <a:tailEnd type="triangle"/>
          </a:ln>
          <a:effectLst>
            <a:glow rad="12700">
              <a:schemeClr val="bg1">
                <a:lumMod val="85000"/>
                <a:alpha val="12000"/>
              </a:schemeClr>
            </a:glow>
            <a:outerShdw blurRad="25400" dist="25400" dir="5400000" algn="t" rotWithShape="0">
              <a:prstClr val="black">
                <a:alpha val="58000"/>
              </a:prstClr>
            </a:outerShdw>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0" y="-1"/>
            <a:ext cx="9144000" cy="367711"/>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a:p>
        </p:txBody>
      </p:sp>
      <p:pic>
        <p:nvPicPr>
          <p:cNvPr id="189" name="Picture 188" descr="fgdc-new-logo-final-d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0" y="-9469"/>
            <a:ext cx="1227578" cy="362937"/>
          </a:xfrm>
          <a:prstGeom prst="rect">
            <a:avLst/>
          </a:prstGeom>
        </p:spPr>
      </p:pic>
      <p:pic>
        <p:nvPicPr>
          <p:cNvPr id="192" name="Picture 191" descr="Image of large USGS Identifier"/>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black">
          <a:xfrm>
            <a:off x="45928" y="4777842"/>
            <a:ext cx="844722" cy="3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 name="Round Diagonal Corner Rectangle 284"/>
          <p:cNvSpPr/>
          <p:nvPr/>
        </p:nvSpPr>
        <p:spPr>
          <a:xfrm>
            <a:off x="167425" y="442673"/>
            <a:ext cx="3908034" cy="564804"/>
          </a:xfrm>
          <a:prstGeom prst="round2DiagRect">
            <a:avLst>
              <a:gd name="adj1" fmla="val 50000"/>
              <a:gd name="adj2" fmla="val 50000"/>
            </a:avLst>
          </a:prstGeom>
          <a:gradFill flip="none" rotWithShape="1">
            <a:gsLst>
              <a:gs pos="76000">
                <a:schemeClr val="tx1">
                  <a:lumMod val="75000"/>
                  <a:lumOff val="25000"/>
                </a:schemeClr>
              </a:gs>
              <a:gs pos="100000">
                <a:srgbClr val="595959"/>
              </a:gs>
              <a:gs pos="87000">
                <a:schemeClr val="tx1">
                  <a:lumMod val="65000"/>
                  <a:lumOff val="35000"/>
                </a:schemeClr>
              </a:gs>
              <a:gs pos="37000">
                <a:schemeClr val="tx1"/>
              </a:gs>
              <a:gs pos="5000">
                <a:schemeClr val="tx1">
                  <a:lumMod val="65000"/>
                  <a:lumOff val="35000"/>
                </a:schemeClr>
              </a:gs>
              <a:gs pos="0">
                <a:schemeClr val="tx1">
                  <a:lumMod val="65000"/>
                  <a:lumOff val="35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sz="2000" b="1" spc="-70" dirty="0" smtClean="0">
                <a:solidFill>
                  <a:schemeClr val="bg1"/>
                </a:solidFill>
                <a:effectLst>
                  <a:innerShdw blurRad="63500" dist="50800" dir="16200000">
                    <a:prstClr val="black">
                      <a:alpha val="40000"/>
                    </a:prstClr>
                  </a:innerShdw>
                </a:effectLst>
                <a:latin typeface="Times New Roman" charset="0"/>
                <a:ea typeface="Times New Roman" charset="0"/>
                <a:cs typeface="Times New Roman" charset="0"/>
              </a:rPr>
              <a:t>Partnerships and Governance</a:t>
            </a:r>
            <a:endParaRPr lang="en-US" sz="2000" b="1" spc="-70" dirty="0">
              <a:solidFill>
                <a:schemeClr val="bg1"/>
              </a:solidFill>
              <a:effectLst>
                <a:innerShdw blurRad="63500" dist="50800" dir="16200000">
                  <a:prstClr val="black">
                    <a:alpha val="40000"/>
                  </a:prstClr>
                </a:innerShdw>
              </a:effectLst>
              <a:latin typeface="Times New Roman" charset="0"/>
              <a:ea typeface="Times New Roman" charset="0"/>
              <a:cs typeface="Times New Roman" charset="0"/>
            </a:endParaRPr>
          </a:p>
        </p:txBody>
      </p:sp>
      <p:grpSp>
        <p:nvGrpSpPr>
          <p:cNvPr id="108" name="Group 107"/>
          <p:cNvGrpSpPr/>
          <p:nvPr/>
        </p:nvGrpSpPr>
        <p:grpSpPr>
          <a:xfrm>
            <a:off x="7680834" y="1498457"/>
            <a:ext cx="1330241" cy="1332572"/>
            <a:chOff x="1076339" y="1954518"/>
            <a:chExt cx="1789168" cy="1792303"/>
          </a:xfrm>
          <a:effectLst>
            <a:outerShdw blurRad="50800" dist="38100" dir="2700000" algn="tl" rotWithShape="0">
              <a:schemeClr val="bg2">
                <a:lumMod val="75000"/>
                <a:alpha val="40000"/>
              </a:schemeClr>
            </a:outerShdw>
          </a:effectLst>
        </p:grpSpPr>
        <p:sp>
          <p:nvSpPr>
            <p:cNvPr id="109" name="Oval 108"/>
            <p:cNvSpPr/>
            <p:nvPr/>
          </p:nvSpPr>
          <p:spPr>
            <a:xfrm>
              <a:off x="1076339" y="1954518"/>
              <a:ext cx="1789168" cy="179230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200" dirty="0">
                <a:latin typeface="Arial"/>
                <a:cs typeface="Arial"/>
              </a:endParaRPr>
            </a:p>
            <a:p>
              <a:pPr algn="ctr"/>
              <a:endParaRPr lang="en-US" sz="1200" dirty="0">
                <a:latin typeface="Arial"/>
                <a:cs typeface="Arial"/>
              </a:endParaRPr>
            </a:p>
            <a:p>
              <a:pPr algn="ctr"/>
              <a:endParaRPr lang="en-US" sz="1200" dirty="0" smtClean="0">
                <a:cs typeface="Arial"/>
              </a:endParaRPr>
            </a:p>
            <a:p>
              <a:pPr algn="ctr"/>
              <a:r>
                <a:rPr lang="en-US" sz="1200" dirty="0" smtClean="0">
                  <a:cs typeface="Arial"/>
                </a:rPr>
                <a:t>Public-Private </a:t>
              </a:r>
            </a:p>
            <a:p>
              <a:pPr algn="ctr"/>
              <a:r>
                <a:rPr lang="en-US" sz="1200" dirty="0" smtClean="0">
                  <a:cs typeface="Arial"/>
                </a:rPr>
                <a:t>Partnerships</a:t>
              </a:r>
            </a:p>
          </p:txBody>
        </p:sp>
        <p:sp>
          <p:nvSpPr>
            <p:cNvPr id="110" name="Freeform 109"/>
            <p:cNvSpPr>
              <a:spLocks noChangeAspect="1" noEditPoints="1"/>
            </p:cNvSpPr>
            <p:nvPr/>
          </p:nvSpPr>
          <p:spPr bwMode="auto">
            <a:xfrm>
              <a:off x="1673209" y="2160424"/>
              <a:ext cx="595427" cy="516155"/>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11" name="TextBox 110"/>
          <p:cNvSpPr txBox="1"/>
          <p:nvPr/>
        </p:nvSpPr>
        <p:spPr>
          <a:xfrm>
            <a:off x="4660962" y="21958"/>
            <a:ext cx="4478662" cy="300082"/>
          </a:xfrm>
          <a:prstGeom prst="rect">
            <a:avLst/>
          </a:prstGeom>
          <a:noFill/>
        </p:spPr>
        <p:txBody>
          <a:bodyPr wrap="none" rtlCol="0">
            <a:spAutoFit/>
          </a:bodyPr>
          <a:lstStyle/>
          <a:p>
            <a:r>
              <a:rPr lang="en-US" sz="1350" dirty="0" smtClean="0">
                <a:solidFill>
                  <a:schemeClr val="bg1"/>
                </a:solidFill>
              </a:rPr>
              <a:t>A Spatial Framework for the Location-Based Digital Ecosystem</a:t>
            </a:r>
            <a:endParaRPr lang="en-US" sz="1350" dirty="0">
              <a:solidFill>
                <a:schemeClr val="bg1"/>
              </a:solidFill>
            </a:endParaRPr>
          </a:p>
        </p:txBody>
      </p:sp>
    </p:spTree>
    <p:extLst>
      <p:ext uri="{BB962C8B-B14F-4D97-AF65-F5344CB8AC3E}">
        <p14:creationId xmlns:p14="http://schemas.microsoft.com/office/powerpoint/2010/main" val="14885255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ppt_x"/>
                                          </p:val>
                                        </p:tav>
                                        <p:tav tm="100000">
                                          <p:val>
                                            <p:strVal val="#ppt_x"/>
                                          </p:val>
                                        </p:tav>
                                      </p:tavLst>
                                    </p:anim>
                                    <p:anim calcmode="lin" valueType="num">
                                      <p:cBhvr additive="base">
                                        <p:cTn id="8" dur="500" fill="hold"/>
                                        <p:tgtEl>
                                          <p:spTgt spid="1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5"/>
                                        </p:tgtEl>
                                        <p:attrNameLst>
                                          <p:attrName>style.visibility</p:attrName>
                                        </p:attrNameLst>
                                      </p:cBhvr>
                                      <p:to>
                                        <p:strVal val="visible"/>
                                      </p:to>
                                    </p:set>
                                    <p:anim calcmode="lin" valueType="num">
                                      <p:cBhvr additive="base">
                                        <p:cTn id="11" dur="500" fill="hold"/>
                                        <p:tgtEl>
                                          <p:spTgt spid="185"/>
                                        </p:tgtEl>
                                        <p:attrNameLst>
                                          <p:attrName>ppt_x</p:attrName>
                                        </p:attrNameLst>
                                      </p:cBhvr>
                                      <p:tavLst>
                                        <p:tav tm="0">
                                          <p:val>
                                            <p:strVal val="#ppt_x"/>
                                          </p:val>
                                        </p:tav>
                                        <p:tav tm="100000">
                                          <p:val>
                                            <p:strVal val="#ppt_x"/>
                                          </p:val>
                                        </p:tav>
                                      </p:tavLst>
                                    </p:anim>
                                    <p:anim calcmode="lin" valueType="num">
                                      <p:cBhvr additive="base">
                                        <p:cTn id="12" dur="500" fill="hold"/>
                                        <p:tgtEl>
                                          <p:spTgt spid="18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0"/>
                                        </p:tgtEl>
                                        <p:attrNameLst>
                                          <p:attrName>style.visibility</p:attrName>
                                        </p:attrNameLst>
                                      </p:cBhvr>
                                      <p:to>
                                        <p:strVal val="visible"/>
                                      </p:to>
                                    </p:set>
                                    <p:anim calcmode="lin" valueType="num">
                                      <p:cBhvr additive="base">
                                        <p:cTn id="17" dur="500" fill="hold"/>
                                        <p:tgtEl>
                                          <p:spTgt spid="180"/>
                                        </p:tgtEl>
                                        <p:attrNameLst>
                                          <p:attrName>ppt_x</p:attrName>
                                        </p:attrNameLst>
                                      </p:cBhvr>
                                      <p:tavLst>
                                        <p:tav tm="0">
                                          <p:val>
                                            <p:strVal val="#ppt_x"/>
                                          </p:val>
                                        </p:tav>
                                        <p:tav tm="100000">
                                          <p:val>
                                            <p:strVal val="#ppt_x"/>
                                          </p:val>
                                        </p:tav>
                                      </p:tavLst>
                                    </p:anim>
                                    <p:anim calcmode="lin" valueType="num">
                                      <p:cBhvr additive="base">
                                        <p:cTn id="18" dur="500" fill="hold"/>
                                        <p:tgtEl>
                                          <p:spTgt spid="18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7"/>
                                        </p:tgtEl>
                                        <p:attrNameLst>
                                          <p:attrName>style.visibility</p:attrName>
                                        </p:attrNameLst>
                                      </p:cBhvr>
                                      <p:to>
                                        <p:strVal val="visible"/>
                                      </p:to>
                                    </p:set>
                                    <p:anim calcmode="lin" valueType="num">
                                      <p:cBhvr additive="base">
                                        <p:cTn id="21" dur="500" fill="hold"/>
                                        <p:tgtEl>
                                          <p:spTgt spid="187"/>
                                        </p:tgtEl>
                                        <p:attrNameLst>
                                          <p:attrName>ppt_x</p:attrName>
                                        </p:attrNameLst>
                                      </p:cBhvr>
                                      <p:tavLst>
                                        <p:tav tm="0">
                                          <p:val>
                                            <p:strVal val="#ppt_x"/>
                                          </p:val>
                                        </p:tav>
                                        <p:tav tm="100000">
                                          <p:val>
                                            <p:strVal val="#ppt_x"/>
                                          </p:val>
                                        </p:tav>
                                      </p:tavLst>
                                    </p:anim>
                                    <p:anim calcmode="lin" valueType="num">
                                      <p:cBhvr additive="base">
                                        <p:cTn id="22"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2"/>
                                        </p:tgtEl>
                                        <p:attrNameLst>
                                          <p:attrName>style.visibility</p:attrName>
                                        </p:attrNameLst>
                                      </p:cBhvr>
                                      <p:to>
                                        <p:strVal val="visible"/>
                                      </p:to>
                                    </p:set>
                                    <p:anim calcmode="lin" valueType="num">
                                      <p:cBhvr additive="base">
                                        <p:cTn id="27" dur="500" fill="hold"/>
                                        <p:tgtEl>
                                          <p:spTgt spid="182"/>
                                        </p:tgtEl>
                                        <p:attrNameLst>
                                          <p:attrName>ppt_x</p:attrName>
                                        </p:attrNameLst>
                                      </p:cBhvr>
                                      <p:tavLst>
                                        <p:tav tm="0">
                                          <p:val>
                                            <p:strVal val="#ppt_x"/>
                                          </p:val>
                                        </p:tav>
                                        <p:tav tm="100000">
                                          <p:val>
                                            <p:strVal val="#ppt_x"/>
                                          </p:val>
                                        </p:tav>
                                      </p:tavLst>
                                    </p:anim>
                                    <p:anim calcmode="lin" valueType="num">
                                      <p:cBhvr additive="base">
                                        <p:cTn id="28" dur="500" fill="hold"/>
                                        <p:tgtEl>
                                          <p:spTgt spid="18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8"/>
                                        </p:tgtEl>
                                        <p:attrNameLst>
                                          <p:attrName>style.visibility</p:attrName>
                                        </p:attrNameLst>
                                      </p:cBhvr>
                                      <p:to>
                                        <p:strVal val="visible"/>
                                      </p:to>
                                    </p:set>
                                    <p:anim calcmode="lin" valueType="num">
                                      <p:cBhvr additive="base">
                                        <p:cTn id="31" dur="500" fill="hold"/>
                                        <p:tgtEl>
                                          <p:spTgt spid="228"/>
                                        </p:tgtEl>
                                        <p:attrNameLst>
                                          <p:attrName>ppt_x</p:attrName>
                                        </p:attrNameLst>
                                      </p:cBhvr>
                                      <p:tavLst>
                                        <p:tav tm="0">
                                          <p:val>
                                            <p:strVal val="#ppt_x"/>
                                          </p:val>
                                        </p:tav>
                                        <p:tav tm="100000">
                                          <p:val>
                                            <p:strVal val="#ppt_x"/>
                                          </p:val>
                                        </p:tav>
                                      </p:tavLst>
                                    </p:anim>
                                    <p:anim calcmode="lin" valueType="num">
                                      <p:cBhvr additive="base">
                                        <p:cTn id="32"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1"/>
                                        </p:tgtEl>
                                        <p:attrNameLst>
                                          <p:attrName>style.visibility</p:attrName>
                                        </p:attrNameLst>
                                      </p:cBhvr>
                                      <p:to>
                                        <p:strVal val="visible"/>
                                      </p:to>
                                    </p:set>
                                    <p:anim calcmode="lin" valueType="num">
                                      <p:cBhvr additive="base">
                                        <p:cTn id="37" dur="500" fill="hold"/>
                                        <p:tgtEl>
                                          <p:spTgt spid="181"/>
                                        </p:tgtEl>
                                        <p:attrNameLst>
                                          <p:attrName>ppt_x</p:attrName>
                                        </p:attrNameLst>
                                      </p:cBhvr>
                                      <p:tavLst>
                                        <p:tav tm="0">
                                          <p:val>
                                            <p:strVal val="#ppt_x"/>
                                          </p:val>
                                        </p:tav>
                                        <p:tav tm="100000">
                                          <p:val>
                                            <p:strVal val="#ppt_x"/>
                                          </p:val>
                                        </p:tav>
                                      </p:tavLst>
                                    </p:anim>
                                    <p:anim calcmode="lin" valueType="num">
                                      <p:cBhvr additive="base">
                                        <p:cTn id="38" dur="500" fill="hold"/>
                                        <p:tgtEl>
                                          <p:spTgt spid="18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8"/>
                                        </p:tgtEl>
                                        <p:attrNameLst>
                                          <p:attrName>style.visibility</p:attrName>
                                        </p:attrNameLst>
                                      </p:cBhvr>
                                      <p:to>
                                        <p:strVal val="visible"/>
                                      </p:to>
                                    </p:set>
                                    <p:anim calcmode="lin" valueType="num">
                                      <p:cBhvr additive="base">
                                        <p:cTn id="41" dur="500" fill="hold"/>
                                        <p:tgtEl>
                                          <p:spTgt spid="268"/>
                                        </p:tgtEl>
                                        <p:attrNameLst>
                                          <p:attrName>ppt_x</p:attrName>
                                        </p:attrNameLst>
                                      </p:cBhvr>
                                      <p:tavLst>
                                        <p:tav tm="0">
                                          <p:val>
                                            <p:strVal val="#ppt_x"/>
                                          </p:val>
                                        </p:tav>
                                        <p:tav tm="100000">
                                          <p:val>
                                            <p:strVal val="#ppt_x"/>
                                          </p:val>
                                        </p:tav>
                                      </p:tavLst>
                                    </p:anim>
                                    <p:anim calcmode="lin" valueType="num">
                                      <p:cBhvr additive="base">
                                        <p:cTn id="42" dur="500" fill="hold"/>
                                        <p:tgtEl>
                                          <p:spTgt spid="26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40"/>
                                        </p:tgtEl>
                                        <p:attrNameLst>
                                          <p:attrName>style.visibility</p:attrName>
                                        </p:attrNameLst>
                                      </p:cBhvr>
                                      <p:to>
                                        <p:strVal val="visible"/>
                                      </p:to>
                                    </p:set>
                                    <p:anim calcmode="lin" valueType="num">
                                      <p:cBhvr additive="base">
                                        <p:cTn id="45" dur="500" fill="hold"/>
                                        <p:tgtEl>
                                          <p:spTgt spid="240"/>
                                        </p:tgtEl>
                                        <p:attrNameLst>
                                          <p:attrName>ppt_x</p:attrName>
                                        </p:attrNameLst>
                                      </p:cBhvr>
                                      <p:tavLst>
                                        <p:tav tm="0">
                                          <p:val>
                                            <p:strVal val="#ppt_x"/>
                                          </p:val>
                                        </p:tav>
                                        <p:tav tm="100000">
                                          <p:val>
                                            <p:strVal val="#ppt_x"/>
                                          </p:val>
                                        </p:tav>
                                      </p:tavLst>
                                    </p:anim>
                                    <p:anim calcmode="lin" valueType="num">
                                      <p:cBhvr additive="base">
                                        <p:cTn id="46" dur="500" fill="hold"/>
                                        <p:tgtEl>
                                          <p:spTgt spid="240"/>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6" presetClass="emph" presetSubtype="0" fill="hold" nodeType="afterEffect">
                                  <p:stCondLst>
                                    <p:cond delay="0"/>
                                  </p:stCondLst>
                                  <p:childTnLst>
                                    <p:animEffect transition="out" filter="fade">
                                      <p:cBhvr>
                                        <p:cTn id="49" dur="3000" tmFilter="0, 0; .2, .5; .8, .5; 1, 0"/>
                                        <p:tgtEl>
                                          <p:spTgt spid="108"/>
                                        </p:tgtEl>
                                      </p:cBhvr>
                                    </p:animEffect>
                                    <p:animScale>
                                      <p:cBhvr>
                                        <p:cTn id="50" dur="1500" autoRev="1" fill="hold"/>
                                        <p:tgtEl>
                                          <p:spTgt spid="10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80" grpId="0" animBg="1"/>
      <p:bldP spid="181" grpId="0" animBg="1"/>
      <p:bldP spid="18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51993</TotalTime>
  <Words>1138</Words>
  <Application>Microsoft Macintosh PowerPoint</Application>
  <PresentationFormat>On-screen Show (16:9)</PresentationFormat>
  <Paragraphs>458</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 Narrow</vt:lpstr>
      <vt:lpstr>Calibri</vt:lpstr>
      <vt:lpstr>Calibri Light</vt:lpstr>
      <vt:lpstr>Times New Roman</vt:lpstr>
      <vt:lpstr>Arial</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Ivan DeLoatch</Manager>
  <Company>FGDC</Company>
  <LinksUpToDate>false</LinksUpToDate>
  <SharedDoc>false</SharedDoc>
  <HyperlinkBase/>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Framework to Enable Smart Cities</dc:title>
  <dc:subject>Location-Based Digital Ecosystem</dc:subject>
  <dc:creator>Eldrich Frazier</dc:creator>
  <cp:keywords/>
  <dc:description/>
  <cp:lastModifiedBy>Eldrich L. Frazier</cp:lastModifiedBy>
  <cp:revision>565</cp:revision>
  <cp:lastPrinted>2016-11-22T19:10:03Z</cp:lastPrinted>
  <dcterms:created xsi:type="dcterms:W3CDTF">2015-12-07T16:12:35Z</dcterms:created>
  <dcterms:modified xsi:type="dcterms:W3CDTF">2016-11-23T16:57:12Z</dcterms:modified>
  <cp:category/>
</cp:coreProperties>
</file>