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4" r:id="rId3"/>
    <p:sldId id="266" r:id="rId4"/>
    <p:sldId id="267" r:id="rId5"/>
    <p:sldId id="268" r:id="rId6"/>
    <p:sldId id="270" r:id="rId7"/>
    <p:sldId id="284" r:id="rId8"/>
    <p:sldId id="271" r:id="rId9"/>
    <p:sldId id="273" r:id="rId10"/>
    <p:sldId id="275" r:id="rId11"/>
    <p:sldId id="276" r:id="rId12"/>
    <p:sldId id="286" r:id="rId13"/>
    <p:sldId id="277" r:id="rId14"/>
    <p:sldId id="278" r:id="rId15"/>
    <p:sldId id="281" r:id="rId16"/>
    <p:sldId id="280" r:id="rId17"/>
    <p:sldId id="282" r:id="rId18"/>
    <p:sldId id="269" r:id="rId19"/>
    <p:sldId id="287" r:id="rId20"/>
    <p:sldId id="285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0" autoAdjust="0"/>
  </p:normalViewPr>
  <p:slideViewPr>
    <p:cSldViewPr snapToGrid="0" snapToObjects="1" showGuides="1">
      <p:cViewPr varScale="1">
        <p:scale>
          <a:sx n="49" d="100"/>
          <a:sy n="49" d="100"/>
        </p:scale>
        <p:origin x="-108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249E9-974E-47C8-A6C5-46D8AA695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E12C5A-D93E-4BCD-A9FC-A109D6C6F0E3}">
      <dgm:prSet phldrT="[Text]"/>
      <dgm:spPr/>
      <dgm:t>
        <a:bodyPr/>
        <a:lstStyle/>
        <a:p>
          <a:r>
            <a:rPr lang="en-US" dirty="0" smtClean="0"/>
            <a:t>datasets</a:t>
          </a:r>
          <a:endParaRPr lang="en-US" dirty="0"/>
        </a:p>
      </dgm:t>
    </dgm:pt>
    <dgm:pt modelId="{A3C56EC9-EB03-4262-A689-C60066047F52}" type="parTrans" cxnId="{797DCCF3-E179-4E13-BE36-624958135D8B}">
      <dgm:prSet/>
      <dgm:spPr/>
      <dgm:t>
        <a:bodyPr/>
        <a:lstStyle/>
        <a:p>
          <a:endParaRPr lang="en-US"/>
        </a:p>
      </dgm:t>
    </dgm:pt>
    <dgm:pt modelId="{4A035DD9-B2BF-426D-B58E-40228AA5CD9B}" type="sibTrans" cxnId="{797DCCF3-E179-4E13-BE36-624958135D8B}">
      <dgm:prSet/>
      <dgm:spPr/>
      <dgm:t>
        <a:bodyPr/>
        <a:lstStyle/>
        <a:p>
          <a:endParaRPr lang="en-US"/>
        </a:p>
      </dgm:t>
    </dgm:pt>
    <dgm:pt modelId="{AD10F717-7FB6-41F4-A17B-D71E11035422}">
      <dgm:prSet phldrT="[Text]"/>
      <dgm:spPr/>
      <dgm:t>
        <a:bodyPr/>
        <a:lstStyle/>
        <a:p>
          <a:r>
            <a:rPr lang="en-US" dirty="0" smtClean="0"/>
            <a:t>data applications &amp; services</a:t>
          </a:r>
          <a:endParaRPr lang="en-US" dirty="0"/>
        </a:p>
      </dgm:t>
    </dgm:pt>
    <dgm:pt modelId="{06224381-CFB8-40CB-B2A7-EB0AF2F4F45C}" type="parTrans" cxnId="{8DE122C3-D349-446B-96FE-D1CADC0566A1}">
      <dgm:prSet/>
      <dgm:spPr/>
      <dgm:t>
        <a:bodyPr/>
        <a:lstStyle/>
        <a:p>
          <a:endParaRPr lang="en-US"/>
        </a:p>
      </dgm:t>
    </dgm:pt>
    <dgm:pt modelId="{B7F8933C-B7E9-4ABB-A520-48E383F1852D}" type="sibTrans" cxnId="{8DE122C3-D349-446B-96FE-D1CADC0566A1}">
      <dgm:prSet/>
      <dgm:spPr/>
      <dgm:t>
        <a:bodyPr/>
        <a:lstStyle/>
        <a:p>
          <a:endParaRPr lang="en-US"/>
        </a:p>
      </dgm:t>
    </dgm:pt>
    <dgm:pt modelId="{2D544492-FDF1-409B-B1E7-DA529DCB3EE2}">
      <dgm:prSet phldrT="[Text]"/>
      <dgm:spPr/>
      <dgm:t>
        <a:bodyPr/>
        <a:lstStyle/>
        <a:p>
          <a:r>
            <a:rPr lang="en-US" dirty="0" smtClean="0"/>
            <a:t>data models, schemas &amp; associated documents</a:t>
          </a:r>
        </a:p>
      </dgm:t>
    </dgm:pt>
    <dgm:pt modelId="{38EF0A51-618F-4CDE-B9D4-FE8BD41A9641}" type="parTrans" cxnId="{B7D20962-4B2E-4027-8E3B-16BA3C9BE977}">
      <dgm:prSet/>
      <dgm:spPr/>
      <dgm:t>
        <a:bodyPr/>
        <a:lstStyle/>
        <a:p>
          <a:endParaRPr lang="en-US"/>
        </a:p>
      </dgm:t>
    </dgm:pt>
    <dgm:pt modelId="{700C9490-BFB5-4B7F-B951-73BA31375C19}" type="sibTrans" cxnId="{B7D20962-4B2E-4027-8E3B-16BA3C9BE977}">
      <dgm:prSet/>
      <dgm:spPr/>
      <dgm:t>
        <a:bodyPr/>
        <a:lstStyle/>
        <a:p>
          <a:endParaRPr lang="en-US"/>
        </a:p>
      </dgm:t>
    </dgm:pt>
    <dgm:pt modelId="{BEBBCA4C-D3B0-46AC-A687-E773454E4FBA}">
      <dgm:prSet phldrT="[Text]"/>
      <dgm:spPr/>
      <dgm:t>
        <a:bodyPr/>
        <a:lstStyle/>
        <a:p>
          <a:r>
            <a:rPr lang="en-US" dirty="0" err="1" smtClean="0"/>
            <a:t>symbology</a:t>
          </a:r>
          <a:endParaRPr lang="en-US" dirty="0" smtClean="0"/>
        </a:p>
      </dgm:t>
    </dgm:pt>
    <dgm:pt modelId="{0BFEB12A-A0A9-4FC6-99FA-D12B6FEFC28D}" type="parTrans" cxnId="{FAA33EFC-1AFC-47CA-8039-7CB3C71C96F6}">
      <dgm:prSet/>
      <dgm:spPr/>
      <dgm:t>
        <a:bodyPr/>
        <a:lstStyle/>
        <a:p>
          <a:endParaRPr lang="en-US"/>
        </a:p>
      </dgm:t>
    </dgm:pt>
    <dgm:pt modelId="{424FAF87-37C3-4D39-88C9-5B54F5046F0A}" type="sibTrans" cxnId="{FAA33EFC-1AFC-47CA-8039-7CB3C71C96F6}">
      <dgm:prSet/>
      <dgm:spPr/>
      <dgm:t>
        <a:bodyPr/>
        <a:lstStyle/>
        <a:p>
          <a:endParaRPr lang="en-US"/>
        </a:p>
      </dgm:t>
    </dgm:pt>
    <dgm:pt modelId="{5A974CCF-C726-49D5-8C48-7BAB7E26C0B7}">
      <dgm:prSet phldrT="[Text]"/>
      <dgm:spPr/>
      <dgm:t>
        <a:bodyPr/>
        <a:lstStyle/>
        <a:p>
          <a:r>
            <a:rPr lang="en-US" dirty="0" smtClean="0"/>
            <a:t>feature catalogs</a:t>
          </a:r>
          <a:endParaRPr lang="en-US" dirty="0"/>
        </a:p>
      </dgm:t>
    </dgm:pt>
    <dgm:pt modelId="{64760434-F9B0-4378-8890-407CDD86FD15}" type="parTrans" cxnId="{38BE0AD8-8E30-4352-B62D-A00A2E2AF03B}">
      <dgm:prSet/>
      <dgm:spPr/>
      <dgm:t>
        <a:bodyPr/>
        <a:lstStyle/>
        <a:p>
          <a:endParaRPr lang="en-US"/>
        </a:p>
      </dgm:t>
    </dgm:pt>
    <dgm:pt modelId="{AF40D815-F152-40E8-BF1C-FB0C7C9552B4}" type="sibTrans" cxnId="{38BE0AD8-8E30-4352-B62D-A00A2E2AF03B}">
      <dgm:prSet/>
      <dgm:spPr/>
      <dgm:t>
        <a:bodyPr/>
        <a:lstStyle/>
        <a:p>
          <a:endParaRPr lang="en-US"/>
        </a:p>
      </dgm:t>
    </dgm:pt>
    <dgm:pt modelId="{8362D4A2-B1B7-4C4A-857B-116FCD49275B}" type="pres">
      <dgm:prSet presAssocID="{5ED249E9-974E-47C8-A6C5-46D8AA69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D9F3D-ACEC-4835-B5C9-9D8201FCF1B3}" type="pres">
      <dgm:prSet presAssocID="{5ED249E9-974E-47C8-A6C5-46D8AA695EC7}" presName="Name1" presStyleCnt="0"/>
      <dgm:spPr/>
    </dgm:pt>
    <dgm:pt modelId="{23B1B983-AC8F-469D-8D47-0FA4D4AA9592}" type="pres">
      <dgm:prSet presAssocID="{5ED249E9-974E-47C8-A6C5-46D8AA695EC7}" presName="cycle" presStyleCnt="0"/>
      <dgm:spPr/>
    </dgm:pt>
    <dgm:pt modelId="{0485579C-1E04-4A4D-9751-DF5757F1DED3}" type="pres">
      <dgm:prSet presAssocID="{5ED249E9-974E-47C8-A6C5-46D8AA695EC7}" presName="srcNode" presStyleLbl="node1" presStyleIdx="0" presStyleCnt="5"/>
      <dgm:spPr/>
    </dgm:pt>
    <dgm:pt modelId="{CF6B4833-2694-4D0A-9A48-EF95053A1D63}" type="pres">
      <dgm:prSet presAssocID="{5ED249E9-974E-47C8-A6C5-46D8AA695EC7}" presName="conn" presStyleLbl="parChTrans1D2" presStyleIdx="0" presStyleCnt="1"/>
      <dgm:spPr/>
      <dgm:t>
        <a:bodyPr/>
        <a:lstStyle/>
        <a:p>
          <a:endParaRPr lang="en-US"/>
        </a:p>
      </dgm:t>
    </dgm:pt>
    <dgm:pt modelId="{DB0ECBE6-E0C6-4E90-B354-B02452233716}" type="pres">
      <dgm:prSet presAssocID="{5ED249E9-974E-47C8-A6C5-46D8AA695EC7}" presName="extraNode" presStyleLbl="node1" presStyleIdx="0" presStyleCnt="5"/>
      <dgm:spPr/>
    </dgm:pt>
    <dgm:pt modelId="{A6B762DD-E6C2-458A-87FD-BBF57D8506D2}" type="pres">
      <dgm:prSet presAssocID="{5ED249E9-974E-47C8-A6C5-46D8AA695EC7}" presName="dstNode" presStyleLbl="node1" presStyleIdx="0" presStyleCnt="5"/>
      <dgm:spPr/>
    </dgm:pt>
    <dgm:pt modelId="{970F9FBD-67AD-453C-B6DF-9FF50B15E440}" type="pres">
      <dgm:prSet presAssocID="{68E12C5A-D93E-4BCD-A9FC-A109D6C6F0E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8BA2-7690-4A73-92E9-C1BD4DEBB78E}" type="pres">
      <dgm:prSet presAssocID="{68E12C5A-D93E-4BCD-A9FC-A109D6C6F0E3}" presName="accent_1" presStyleCnt="0"/>
      <dgm:spPr/>
    </dgm:pt>
    <dgm:pt modelId="{ED55804C-7EF9-49B9-8CA3-59A4DD8201F4}" type="pres">
      <dgm:prSet presAssocID="{68E12C5A-D93E-4BCD-A9FC-A109D6C6F0E3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8439ABDA-36BA-4C06-9FB8-D05569725B70}" type="pres">
      <dgm:prSet presAssocID="{5A974CCF-C726-49D5-8C48-7BAB7E26C0B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0AE09-5C15-4C1E-8D68-F2F035F64F70}" type="pres">
      <dgm:prSet presAssocID="{5A974CCF-C726-49D5-8C48-7BAB7E26C0B7}" presName="accent_2" presStyleCnt="0"/>
      <dgm:spPr/>
    </dgm:pt>
    <dgm:pt modelId="{A0034D0F-BEB0-46E5-8A01-8987E7E35AEA}" type="pres">
      <dgm:prSet presAssocID="{5A974CCF-C726-49D5-8C48-7BAB7E26C0B7}" presName="accentRepeatNode" presStyleLbl="solidFgAcc1" presStyleIdx="1" presStyleCnt="5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FE64BF18-43FC-4F5A-9A3E-EFE7F25844BE}" type="pres">
      <dgm:prSet presAssocID="{AD10F717-7FB6-41F4-A17B-D71E1103542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C2BBF-4D2A-43A4-883A-ED98D25B3FAC}" type="pres">
      <dgm:prSet presAssocID="{AD10F717-7FB6-41F4-A17B-D71E11035422}" presName="accent_3" presStyleCnt="0"/>
      <dgm:spPr/>
    </dgm:pt>
    <dgm:pt modelId="{16948E65-22FD-4D1A-A431-641F2CA9E822}" type="pres">
      <dgm:prSet presAssocID="{AD10F717-7FB6-41F4-A17B-D71E1103542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351BE69-4B72-4281-8036-8A8D6873F913}" type="pres">
      <dgm:prSet presAssocID="{2D544492-FDF1-409B-B1E7-DA529DCB3EE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BD940-A373-432A-8C9E-C40ED17C8C37}" type="pres">
      <dgm:prSet presAssocID="{2D544492-FDF1-409B-B1E7-DA529DCB3EE2}" presName="accent_4" presStyleCnt="0"/>
      <dgm:spPr/>
    </dgm:pt>
    <dgm:pt modelId="{F1AF409F-5D1B-4329-8464-191323A4D1E5}" type="pres">
      <dgm:prSet presAssocID="{2D544492-FDF1-409B-B1E7-DA529DCB3EE2}" presName="accentRepeatNode" presStyleLbl="solidFgAcc1" presStyleIdx="3" presStyleCnt="5"/>
      <dgm:spPr>
        <a:solidFill>
          <a:schemeClr val="accent3">
            <a:lumMod val="75000"/>
          </a:schemeClr>
        </a:solidFill>
      </dgm:spPr>
    </dgm:pt>
    <dgm:pt modelId="{9154CC1E-AB0F-49FC-9CD4-594B5C4AC516}" type="pres">
      <dgm:prSet presAssocID="{BEBBCA4C-D3B0-46AC-A687-E773454E4FB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FDAC1-DEB6-4E8B-AB25-7EEB166ACC65}" type="pres">
      <dgm:prSet presAssocID="{BEBBCA4C-D3B0-46AC-A687-E773454E4FBA}" presName="accent_5" presStyleCnt="0"/>
      <dgm:spPr/>
    </dgm:pt>
    <dgm:pt modelId="{009E30E3-F11C-4FA0-87A9-F5D6D1AA595C}" type="pres">
      <dgm:prSet presAssocID="{BEBBCA4C-D3B0-46AC-A687-E773454E4FBA}" presName="accentRepeatNode" presStyleLbl="solidFgAcc1" presStyleIdx="4" presStyleCnt="5"/>
      <dgm:spPr>
        <a:solidFill>
          <a:schemeClr val="accent3">
            <a:lumMod val="50000"/>
          </a:schemeClr>
        </a:solidFill>
      </dgm:spPr>
    </dgm:pt>
  </dgm:ptLst>
  <dgm:cxnLst>
    <dgm:cxn modelId="{3CF17AEC-ED5C-4F11-8D1A-6851B73A2F79}" type="presOf" srcId="{5A974CCF-C726-49D5-8C48-7BAB7E26C0B7}" destId="{8439ABDA-36BA-4C06-9FB8-D05569725B70}" srcOrd="0" destOrd="0" presId="urn:microsoft.com/office/officeart/2008/layout/VerticalCurvedList"/>
    <dgm:cxn modelId="{D6296349-3BBA-4E92-B380-4621176EBED1}" type="presOf" srcId="{BEBBCA4C-D3B0-46AC-A687-E773454E4FBA}" destId="{9154CC1E-AB0F-49FC-9CD4-594B5C4AC516}" srcOrd="0" destOrd="0" presId="urn:microsoft.com/office/officeart/2008/layout/VerticalCurvedList"/>
    <dgm:cxn modelId="{797DCCF3-E179-4E13-BE36-624958135D8B}" srcId="{5ED249E9-974E-47C8-A6C5-46D8AA695EC7}" destId="{68E12C5A-D93E-4BCD-A9FC-A109D6C6F0E3}" srcOrd="0" destOrd="0" parTransId="{A3C56EC9-EB03-4262-A689-C60066047F52}" sibTransId="{4A035DD9-B2BF-426D-B58E-40228AA5CD9B}"/>
    <dgm:cxn modelId="{B7D20962-4B2E-4027-8E3B-16BA3C9BE977}" srcId="{5ED249E9-974E-47C8-A6C5-46D8AA695EC7}" destId="{2D544492-FDF1-409B-B1E7-DA529DCB3EE2}" srcOrd="3" destOrd="0" parTransId="{38EF0A51-618F-4CDE-B9D4-FE8BD41A9641}" sibTransId="{700C9490-BFB5-4B7F-B951-73BA31375C19}"/>
    <dgm:cxn modelId="{2E5AA083-E915-408B-8CB7-8D6CB5746F10}" type="presOf" srcId="{AD10F717-7FB6-41F4-A17B-D71E11035422}" destId="{FE64BF18-43FC-4F5A-9A3E-EFE7F25844BE}" srcOrd="0" destOrd="0" presId="urn:microsoft.com/office/officeart/2008/layout/VerticalCurvedList"/>
    <dgm:cxn modelId="{4CEE163F-627B-41C6-A272-8F9C878B0E9F}" type="presOf" srcId="{68E12C5A-D93E-4BCD-A9FC-A109D6C6F0E3}" destId="{970F9FBD-67AD-453C-B6DF-9FF50B15E440}" srcOrd="0" destOrd="0" presId="urn:microsoft.com/office/officeart/2008/layout/VerticalCurvedList"/>
    <dgm:cxn modelId="{7B0082C3-46DA-4C85-B386-DDD4CF9EA502}" type="presOf" srcId="{4A035DD9-B2BF-426D-B58E-40228AA5CD9B}" destId="{CF6B4833-2694-4D0A-9A48-EF95053A1D63}" srcOrd="0" destOrd="0" presId="urn:microsoft.com/office/officeart/2008/layout/VerticalCurvedList"/>
    <dgm:cxn modelId="{FAA33EFC-1AFC-47CA-8039-7CB3C71C96F6}" srcId="{5ED249E9-974E-47C8-A6C5-46D8AA695EC7}" destId="{BEBBCA4C-D3B0-46AC-A687-E773454E4FBA}" srcOrd="4" destOrd="0" parTransId="{0BFEB12A-A0A9-4FC6-99FA-D12B6FEFC28D}" sibTransId="{424FAF87-37C3-4D39-88C9-5B54F5046F0A}"/>
    <dgm:cxn modelId="{8DE122C3-D349-446B-96FE-D1CADC0566A1}" srcId="{5ED249E9-974E-47C8-A6C5-46D8AA695EC7}" destId="{AD10F717-7FB6-41F4-A17B-D71E11035422}" srcOrd="2" destOrd="0" parTransId="{06224381-CFB8-40CB-B2A7-EB0AF2F4F45C}" sibTransId="{B7F8933C-B7E9-4ABB-A520-48E383F1852D}"/>
    <dgm:cxn modelId="{755F71D6-6F7A-4BA8-94AE-A2BA48B8E195}" type="presOf" srcId="{5ED249E9-974E-47C8-A6C5-46D8AA695EC7}" destId="{8362D4A2-B1B7-4C4A-857B-116FCD49275B}" srcOrd="0" destOrd="0" presId="urn:microsoft.com/office/officeart/2008/layout/VerticalCurvedList"/>
    <dgm:cxn modelId="{38BE0AD8-8E30-4352-B62D-A00A2E2AF03B}" srcId="{5ED249E9-974E-47C8-A6C5-46D8AA695EC7}" destId="{5A974CCF-C726-49D5-8C48-7BAB7E26C0B7}" srcOrd="1" destOrd="0" parTransId="{64760434-F9B0-4378-8890-407CDD86FD15}" sibTransId="{AF40D815-F152-40E8-BF1C-FB0C7C9552B4}"/>
    <dgm:cxn modelId="{3E3E01CC-16A0-4CF6-B254-1E4120199A32}" type="presOf" srcId="{2D544492-FDF1-409B-B1E7-DA529DCB3EE2}" destId="{5351BE69-4B72-4281-8036-8A8D6873F913}" srcOrd="0" destOrd="0" presId="urn:microsoft.com/office/officeart/2008/layout/VerticalCurvedList"/>
    <dgm:cxn modelId="{E8E31312-CAE5-4871-83D7-0266CB5612B7}" type="presParOf" srcId="{8362D4A2-B1B7-4C4A-857B-116FCD49275B}" destId="{E13D9F3D-ACEC-4835-B5C9-9D8201FCF1B3}" srcOrd="0" destOrd="0" presId="urn:microsoft.com/office/officeart/2008/layout/VerticalCurvedList"/>
    <dgm:cxn modelId="{8BA0C980-063A-4FED-86AA-55D44C54C23A}" type="presParOf" srcId="{E13D9F3D-ACEC-4835-B5C9-9D8201FCF1B3}" destId="{23B1B983-AC8F-469D-8D47-0FA4D4AA9592}" srcOrd="0" destOrd="0" presId="urn:microsoft.com/office/officeart/2008/layout/VerticalCurvedList"/>
    <dgm:cxn modelId="{D9291B02-9BB3-47D8-88F3-1E6F01C59C6F}" type="presParOf" srcId="{23B1B983-AC8F-469D-8D47-0FA4D4AA9592}" destId="{0485579C-1E04-4A4D-9751-DF5757F1DED3}" srcOrd="0" destOrd="0" presId="urn:microsoft.com/office/officeart/2008/layout/VerticalCurvedList"/>
    <dgm:cxn modelId="{D2557E05-6635-435D-A867-7FA272D20423}" type="presParOf" srcId="{23B1B983-AC8F-469D-8D47-0FA4D4AA9592}" destId="{CF6B4833-2694-4D0A-9A48-EF95053A1D63}" srcOrd="1" destOrd="0" presId="urn:microsoft.com/office/officeart/2008/layout/VerticalCurvedList"/>
    <dgm:cxn modelId="{419DEADA-FD28-483E-B14B-8B170D77FDE2}" type="presParOf" srcId="{23B1B983-AC8F-469D-8D47-0FA4D4AA9592}" destId="{DB0ECBE6-E0C6-4E90-B354-B02452233716}" srcOrd="2" destOrd="0" presId="urn:microsoft.com/office/officeart/2008/layout/VerticalCurvedList"/>
    <dgm:cxn modelId="{12AFA400-B8F4-4E99-A06B-CE4AE4F1946C}" type="presParOf" srcId="{23B1B983-AC8F-469D-8D47-0FA4D4AA9592}" destId="{A6B762DD-E6C2-458A-87FD-BBF57D8506D2}" srcOrd="3" destOrd="0" presId="urn:microsoft.com/office/officeart/2008/layout/VerticalCurvedList"/>
    <dgm:cxn modelId="{2D200570-F510-4986-8740-9F4A715DADC7}" type="presParOf" srcId="{E13D9F3D-ACEC-4835-B5C9-9D8201FCF1B3}" destId="{970F9FBD-67AD-453C-B6DF-9FF50B15E440}" srcOrd="1" destOrd="0" presId="urn:microsoft.com/office/officeart/2008/layout/VerticalCurvedList"/>
    <dgm:cxn modelId="{0CBEEDCE-9645-4F23-91BC-19AF9B1EB4E8}" type="presParOf" srcId="{E13D9F3D-ACEC-4835-B5C9-9D8201FCF1B3}" destId="{57A58BA2-7690-4A73-92E9-C1BD4DEBB78E}" srcOrd="2" destOrd="0" presId="urn:microsoft.com/office/officeart/2008/layout/VerticalCurvedList"/>
    <dgm:cxn modelId="{8F6D5CAC-F565-4334-A028-AE8E58445A33}" type="presParOf" srcId="{57A58BA2-7690-4A73-92E9-C1BD4DEBB78E}" destId="{ED55804C-7EF9-49B9-8CA3-59A4DD8201F4}" srcOrd="0" destOrd="0" presId="urn:microsoft.com/office/officeart/2008/layout/VerticalCurvedList"/>
    <dgm:cxn modelId="{207EF093-553A-429D-8A6C-3F92A1A7FFD1}" type="presParOf" srcId="{E13D9F3D-ACEC-4835-B5C9-9D8201FCF1B3}" destId="{8439ABDA-36BA-4C06-9FB8-D05569725B70}" srcOrd="3" destOrd="0" presId="urn:microsoft.com/office/officeart/2008/layout/VerticalCurvedList"/>
    <dgm:cxn modelId="{E23E3008-6C0C-4373-AB29-FEF253F82558}" type="presParOf" srcId="{E13D9F3D-ACEC-4835-B5C9-9D8201FCF1B3}" destId="{7B70AE09-5C15-4C1E-8D68-F2F035F64F70}" srcOrd="4" destOrd="0" presId="urn:microsoft.com/office/officeart/2008/layout/VerticalCurvedList"/>
    <dgm:cxn modelId="{5D5A81B4-1664-4412-AAF1-DA02C7A19DD6}" type="presParOf" srcId="{7B70AE09-5C15-4C1E-8D68-F2F035F64F70}" destId="{A0034D0F-BEB0-46E5-8A01-8987E7E35AEA}" srcOrd="0" destOrd="0" presId="urn:microsoft.com/office/officeart/2008/layout/VerticalCurvedList"/>
    <dgm:cxn modelId="{6A4A8FBC-A41E-4DE2-8403-2EACBF6E4D8B}" type="presParOf" srcId="{E13D9F3D-ACEC-4835-B5C9-9D8201FCF1B3}" destId="{FE64BF18-43FC-4F5A-9A3E-EFE7F25844BE}" srcOrd="5" destOrd="0" presId="urn:microsoft.com/office/officeart/2008/layout/VerticalCurvedList"/>
    <dgm:cxn modelId="{896FB47A-5223-425B-97CF-F47122D43519}" type="presParOf" srcId="{E13D9F3D-ACEC-4835-B5C9-9D8201FCF1B3}" destId="{EE3C2BBF-4D2A-43A4-883A-ED98D25B3FAC}" srcOrd="6" destOrd="0" presId="urn:microsoft.com/office/officeart/2008/layout/VerticalCurvedList"/>
    <dgm:cxn modelId="{BE4001AB-54F0-4BB6-B8FA-E8B567615776}" type="presParOf" srcId="{EE3C2BBF-4D2A-43A4-883A-ED98D25B3FAC}" destId="{16948E65-22FD-4D1A-A431-641F2CA9E822}" srcOrd="0" destOrd="0" presId="urn:microsoft.com/office/officeart/2008/layout/VerticalCurvedList"/>
    <dgm:cxn modelId="{AE12C3AE-35E7-41E2-B916-A14C4BF614C7}" type="presParOf" srcId="{E13D9F3D-ACEC-4835-B5C9-9D8201FCF1B3}" destId="{5351BE69-4B72-4281-8036-8A8D6873F913}" srcOrd="7" destOrd="0" presId="urn:microsoft.com/office/officeart/2008/layout/VerticalCurvedList"/>
    <dgm:cxn modelId="{F04563FE-9B93-42B8-A311-D8C6228D21C7}" type="presParOf" srcId="{E13D9F3D-ACEC-4835-B5C9-9D8201FCF1B3}" destId="{E8BBD940-A373-432A-8C9E-C40ED17C8C37}" srcOrd="8" destOrd="0" presId="urn:microsoft.com/office/officeart/2008/layout/VerticalCurvedList"/>
    <dgm:cxn modelId="{34F801C9-C77E-4C96-AC8C-070ADED38B8C}" type="presParOf" srcId="{E8BBD940-A373-432A-8C9E-C40ED17C8C37}" destId="{F1AF409F-5D1B-4329-8464-191323A4D1E5}" srcOrd="0" destOrd="0" presId="urn:microsoft.com/office/officeart/2008/layout/VerticalCurvedList"/>
    <dgm:cxn modelId="{81F96546-D9A4-4FE0-8494-81932508E980}" type="presParOf" srcId="{E13D9F3D-ACEC-4835-B5C9-9D8201FCF1B3}" destId="{9154CC1E-AB0F-49FC-9CD4-594B5C4AC516}" srcOrd="9" destOrd="0" presId="urn:microsoft.com/office/officeart/2008/layout/VerticalCurvedList"/>
    <dgm:cxn modelId="{AE4AC4C3-CCBF-4F14-ADB8-C6C56369D1B7}" type="presParOf" srcId="{E13D9F3D-ACEC-4835-B5C9-9D8201FCF1B3}" destId="{32AFDAC1-DEB6-4E8B-AB25-7EEB166ACC65}" srcOrd="10" destOrd="0" presId="urn:microsoft.com/office/officeart/2008/layout/VerticalCurvedList"/>
    <dgm:cxn modelId="{7F2BE520-B796-4DE7-8743-5FD96D507D9C}" type="presParOf" srcId="{32AFDAC1-DEB6-4E8B-AB25-7EEB166ACC65}" destId="{009E30E3-F11C-4FA0-87A9-F5D6D1AA59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4605CA-1065-431C-A46C-95EC342CC93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B3C96-F3B4-4675-98F1-A592BF85470D}">
      <dgm:prSet phldrT="[Text]" custT="1"/>
      <dgm:spPr/>
      <dgm:t>
        <a:bodyPr/>
        <a:lstStyle/>
        <a:p>
          <a:r>
            <a:rPr lang="en-US" sz="2800" dirty="0" smtClean="0"/>
            <a:t>Make Organizational</a:t>
          </a:r>
          <a:br>
            <a:rPr lang="en-US" sz="2800" dirty="0" smtClean="0"/>
          </a:br>
          <a:r>
            <a:rPr lang="en-US" sz="2800" dirty="0" smtClean="0"/>
            <a:t>Change to ISO</a:t>
          </a:r>
          <a:endParaRPr lang="en-US" sz="2800" dirty="0"/>
        </a:p>
      </dgm:t>
    </dgm:pt>
    <dgm:pt modelId="{92CCD04B-C9D8-496C-8A19-D427EB7D57EF}" type="parTrans" cxnId="{820C4E0B-18E8-4196-8552-158A883F7E06}">
      <dgm:prSet/>
      <dgm:spPr/>
      <dgm:t>
        <a:bodyPr/>
        <a:lstStyle/>
        <a:p>
          <a:endParaRPr lang="en-US"/>
        </a:p>
      </dgm:t>
    </dgm:pt>
    <dgm:pt modelId="{F9F179C2-CCA9-469A-AEC5-9D56D2612AF1}" type="sibTrans" cxnId="{820C4E0B-18E8-4196-8552-158A883F7E06}">
      <dgm:prSet/>
      <dgm:spPr/>
      <dgm:t>
        <a:bodyPr/>
        <a:lstStyle/>
        <a:p>
          <a:endParaRPr lang="en-US"/>
        </a:p>
      </dgm:t>
    </dgm:pt>
    <dgm:pt modelId="{EAF57845-41C3-43AC-BCF8-175E6567425F}">
      <dgm:prSet phldrT="[Text]" custT="1"/>
      <dgm:spPr/>
      <dgm:t>
        <a:bodyPr/>
        <a:lstStyle/>
        <a:p>
          <a:r>
            <a:rPr lang="en-US" sz="2000" dirty="0" smtClean="0"/>
            <a:t>Apply </a:t>
          </a:r>
          <a:r>
            <a:rPr lang="en-US" sz="2000" i="1" dirty="0" smtClean="0"/>
            <a:t>and adapt </a:t>
          </a:r>
          <a:r>
            <a:rPr lang="en-US" sz="2000" dirty="0" smtClean="0"/>
            <a:t>FGDC </a:t>
          </a:r>
          <a:r>
            <a:rPr lang="en-US" sz="2000" dirty="0" smtClean="0"/>
            <a:t>CSDGM to ISO Model Work Flow</a:t>
          </a:r>
          <a:endParaRPr lang="en-US" sz="2000" dirty="0"/>
        </a:p>
      </dgm:t>
    </dgm:pt>
    <dgm:pt modelId="{752DFFB2-3AB4-4729-B80D-B6C7A8EC87F2}" type="parTrans" cxnId="{FB132781-0F43-4C94-839C-70779D389605}">
      <dgm:prSet/>
      <dgm:spPr/>
      <dgm:t>
        <a:bodyPr/>
        <a:lstStyle/>
        <a:p>
          <a:endParaRPr lang="en-US"/>
        </a:p>
      </dgm:t>
    </dgm:pt>
    <dgm:pt modelId="{C88535D1-2C30-4C53-BC69-FE525FCD26EF}" type="sibTrans" cxnId="{FB132781-0F43-4C94-839C-70779D389605}">
      <dgm:prSet/>
      <dgm:spPr/>
      <dgm:t>
        <a:bodyPr/>
        <a:lstStyle/>
        <a:p>
          <a:endParaRPr lang="en-US"/>
        </a:p>
      </dgm:t>
    </dgm:pt>
    <dgm:pt modelId="{18CB22AF-F0AA-4612-99FD-A1787AE7C67B}">
      <dgm:prSet phldrT="[Text]" custT="1"/>
      <dgm:spPr/>
      <dgm:t>
        <a:bodyPr/>
        <a:lstStyle/>
        <a:p>
          <a:r>
            <a:rPr lang="en-US" sz="2800" dirty="0" smtClean="0"/>
            <a:t>When Able</a:t>
          </a:r>
          <a:endParaRPr lang="en-US" sz="2800" b="1" i="1" dirty="0">
            <a:solidFill>
              <a:schemeClr val="accent3">
                <a:lumMod val="50000"/>
              </a:schemeClr>
            </a:solidFill>
          </a:endParaRPr>
        </a:p>
      </dgm:t>
    </dgm:pt>
    <dgm:pt modelId="{CBE20FA8-A351-4EB6-A9D6-C63CC203AB9A}" type="parTrans" cxnId="{5D4D4A4A-3023-4F94-BD6A-4F410B7454B4}">
      <dgm:prSet/>
      <dgm:spPr/>
      <dgm:t>
        <a:bodyPr/>
        <a:lstStyle/>
        <a:p>
          <a:endParaRPr lang="en-US"/>
        </a:p>
      </dgm:t>
    </dgm:pt>
    <dgm:pt modelId="{B1E4126E-36E1-412E-9788-DBE6E80CA719}" type="sibTrans" cxnId="{5D4D4A4A-3023-4F94-BD6A-4F410B7454B4}">
      <dgm:prSet/>
      <dgm:spPr/>
      <dgm:t>
        <a:bodyPr/>
        <a:lstStyle/>
        <a:p>
          <a:endParaRPr lang="en-US"/>
        </a:p>
      </dgm:t>
    </dgm:pt>
    <dgm:pt modelId="{6646DDBB-A17B-42DF-ACE3-18B9514BACF8}">
      <dgm:prSet phldrT="[Text]" custT="1"/>
      <dgm:spPr/>
      <dgm:t>
        <a:bodyPr/>
        <a:lstStyle/>
        <a:p>
          <a:r>
            <a:rPr lang="en-US" sz="2000" dirty="0" smtClean="0"/>
            <a:t>See FGDC ISO Geospatial Metadata Implementation Forum website</a:t>
          </a:r>
          <a:br>
            <a:rPr lang="en-US" sz="2000" dirty="0" smtClean="0"/>
          </a:br>
          <a:r>
            <a:rPr lang="en-US" sz="2000" b="1" i="1" dirty="0" smtClean="0">
              <a:solidFill>
                <a:schemeClr val="accent3">
                  <a:lumMod val="50000"/>
                </a:schemeClr>
              </a:solidFill>
            </a:rPr>
            <a:t>ISO Implementation Model Workflow </a:t>
          </a:r>
          <a:r>
            <a:rPr lang="en-US" sz="2000" dirty="0" smtClean="0"/>
            <a:t>PPT/PDF (July 2014)</a:t>
          </a:r>
          <a:endParaRPr lang="en-US" sz="2000" dirty="0"/>
        </a:p>
      </dgm:t>
    </dgm:pt>
    <dgm:pt modelId="{0FA96E74-157F-4B43-9324-32CEAE1CBF01}" type="parTrans" cxnId="{A06E110A-1915-4705-A59F-4CEE9030C20C}">
      <dgm:prSet/>
      <dgm:spPr/>
      <dgm:t>
        <a:bodyPr/>
        <a:lstStyle/>
        <a:p>
          <a:endParaRPr lang="en-US"/>
        </a:p>
      </dgm:t>
    </dgm:pt>
    <dgm:pt modelId="{7B914B66-8A5C-4E07-ABF3-AC4BBC5D1076}" type="sibTrans" cxnId="{A06E110A-1915-4705-A59F-4CEE9030C20C}">
      <dgm:prSet/>
      <dgm:spPr/>
      <dgm:t>
        <a:bodyPr/>
        <a:lstStyle/>
        <a:p>
          <a:endParaRPr lang="en-US"/>
        </a:p>
      </dgm:t>
    </dgm:pt>
    <dgm:pt modelId="{B18497C1-AE62-4F43-915F-23F9BCB043D0}" type="pres">
      <dgm:prSet presAssocID="{BE4605CA-1065-431C-A46C-95EC342CC93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01CBC4-BC6B-41D0-8FDF-18053DD5E366}" type="pres">
      <dgm:prSet presAssocID="{18CB22AF-F0AA-4612-99FD-A1787AE7C67B}" presName="composite" presStyleCnt="0"/>
      <dgm:spPr/>
    </dgm:pt>
    <dgm:pt modelId="{A1CF02BF-9D55-44ED-81A1-A258DE797496}" type="pres">
      <dgm:prSet presAssocID="{18CB22AF-F0AA-4612-99FD-A1787AE7C67B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9F922-6C2B-43D4-B835-F61897F69118}" type="pres">
      <dgm:prSet presAssocID="{18CB22AF-F0AA-4612-99FD-A1787AE7C67B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0FBD9-88E4-47FD-88DF-26CDC25C71A4}" type="pres">
      <dgm:prSet presAssocID="{18CB22AF-F0AA-4612-99FD-A1787AE7C67B}" presName="Accent" presStyleLbl="parChTrans1D1" presStyleIdx="0" presStyleCnt="1"/>
      <dgm:spPr/>
    </dgm:pt>
    <dgm:pt modelId="{07D208ED-764B-4464-A784-B9B01E0DF712}" type="pres">
      <dgm:prSet presAssocID="{18CB22AF-F0AA-4612-99FD-A1787AE7C67B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132781-0F43-4C94-839C-70779D389605}" srcId="{18CB22AF-F0AA-4612-99FD-A1787AE7C67B}" destId="{EAF57845-41C3-43AC-BCF8-175E6567425F}" srcOrd="1" destOrd="0" parTransId="{752DFFB2-3AB4-4729-B80D-B6C7A8EC87F2}" sibTransId="{C88535D1-2C30-4C53-BC69-FE525FCD26EF}"/>
    <dgm:cxn modelId="{8E3EF1B9-3737-4C48-8D2C-CF7D165E11A9}" type="presOf" srcId="{18CB22AF-F0AA-4612-99FD-A1787AE7C67B}" destId="{5389F922-6C2B-43D4-B835-F61897F69118}" srcOrd="0" destOrd="0" presId="urn:microsoft.com/office/officeart/2011/layout/TabList"/>
    <dgm:cxn modelId="{2F83FE32-6E2C-4241-8F8C-6E384F700C47}" type="presOf" srcId="{7B1B3C96-F3B4-4675-98F1-A592BF85470D}" destId="{A1CF02BF-9D55-44ED-81A1-A258DE797496}" srcOrd="0" destOrd="0" presId="urn:microsoft.com/office/officeart/2011/layout/TabList"/>
    <dgm:cxn modelId="{5D4D4A4A-3023-4F94-BD6A-4F410B7454B4}" srcId="{BE4605CA-1065-431C-A46C-95EC342CC931}" destId="{18CB22AF-F0AA-4612-99FD-A1787AE7C67B}" srcOrd="0" destOrd="0" parTransId="{CBE20FA8-A351-4EB6-A9D6-C63CC203AB9A}" sibTransId="{B1E4126E-36E1-412E-9788-DBE6E80CA719}"/>
    <dgm:cxn modelId="{5B08E74B-8ACC-4758-A816-31C6C4118581}" type="presOf" srcId="{BE4605CA-1065-431C-A46C-95EC342CC931}" destId="{B18497C1-AE62-4F43-915F-23F9BCB043D0}" srcOrd="0" destOrd="0" presId="urn:microsoft.com/office/officeart/2011/layout/TabList"/>
    <dgm:cxn modelId="{DB1E48CA-737B-4B16-9087-6FCADDB5B476}" type="presOf" srcId="{6646DDBB-A17B-42DF-ACE3-18B9514BACF8}" destId="{07D208ED-764B-4464-A784-B9B01E0DF712}" srcOrd="0" destOrd="1" presId="urn:microsoft.com/office/officeart/2011/layout/TabList"/>
    <dgm:cxn modelId="{A06E110A-1915-4705-A59F-4CEE9030C20C}" srcId="{18CB22AF-F0AA-4612-99FD-A1787AE7C67B}" destId="{6646DDBB-A17B-42DF-ACE3-18B9514BACF8}" srcOrd="2" destOrd="0" parTransId="{0FA96E74-157F-4B43-9324-32CEAE1CBF01}" sibTransId="{7B914B66-8A5C-4E07-ABF3-AC4BBC5D1076}"/>
    <dgm:cxn modelId="{4DAB7F06-5173-4116-82FA-4BB182D3847D}" type="presOf" srcId="{EAF57845-41C3-43AC-BCF8-175E6567425F}" destId="{07D208ED-764B-4464-A784-B9B01E0DF712}" srcOrd="0" destOrd="0" presId="urn:microsoft.com/office/officeart/2011/layout/TabList"/>
    <dgm:cxn modelId="{820C4E0B-18E8-4196-8552-158A883F7E06}" srcId="{18CB22AF-F0AA-4612-99FD-A1787AE7C67B}" destId="{7B1B3C96-F3B4-4675-98F1-A592BF85470D}" srcOrd="0" destOrd="0" parTransId="{92CCD04B-C9D8-496C-8A19-D427EB7D57EF}" sibTransId="{F9F179C2-CCA9-469A-AEC5-9D56D2612AF1}"/>
    <dgm:cxn modelId="{81E91178-330E-4E92-BE20-8331A728C400}" type="presParOf" srcId="{B18497C1-AE62-4F43-915F-23F9BCB043D0}" destId="{0E01CBC4-BC6B-41D0-8FDF-18053DD5E366}" srcOrd="0" destOrd="0" presId="urn:microsoft.com/office/officeart/2011/layout/TabList"/>
    <dgm:cxn modelId="{491C13B2-29BB-4C10-A501-281F32E68EF2}" type="presParOf" srcId="{0E01CBC4-BC6B-41D0-8FDF-18053DD5E366}" destId="{A1CF02BF-9D55-44ED-81A1-A258DE797496}" srcOrd="0" destOrd="0" presId="urn:microsoft.com/office/officeart/2011/layout/TabList"/>
    <dgm:cxn modelId="{A10881A1-9D82-4C22-9A1A-118CE1DABEC4}" type="presParOf" srcId="{0E01CBC4-BC6B-41D0-8FDF-18053DD5E366}" destId="{5389F922-6C2B-43D4-B835-F61897F69118}" srcOrd="1" destOrd="0" presId="urn:microsoft.com/office/officeart/2011/layout/TabList"/>
    <dgm:cxn modelId="{CB2CB075-A767-4001-8E75-118244DFAD0E}" type="presParOf" srcId="{0E01CBC4-BC6B-41D0-8FDF-18053DD5E366}" destId="{AFE0FBD9-88E4-47FD-88DF-26CDC25C71A4}" srcOrd="2" destOrd="0" presId="urn:microsoft.com/office/officeart/2011/layout/TabList"/>
    <dgm:cxn modelId="{4879BB07-5DD1-4538-BF6A-F0480A3D9646}" type="presParOf" srcId="{B18497C1-AE62-4F43-915F-23F9BCB043D0}" destId="{07D208ED-764B-4464-A784-B9B01E0DF712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7B8DD8-3A8C-485E-BC0A-546E962FE8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9EB1F142-5E02-4AE9-B198-4BF52F39B64B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ISO Implementation Forum</a:t>
          </a:r>
          <a:endParaRPr lang="en-US" sz="2400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85B28128-BCDD-4A26-97E5-BFBC2CA3F240}" type="parTrans" cxnId="{4D7CEF30-EFC4-4C5F-AAD9-35FDFB76CEBA}">
      <dgm:prSet/>
      <dgm:spPr/>
      <dgm:t>
        <a:bodyPr/>
        <a:lstStyle/>
        <a:p>
          <a:endParaRPr lang="en-US"/>
        </a:p>
      </dgm:t>
    </dgm:pt>
    <dgm:pt modelId="{2AC217DF-9D56-44AC-A618-04B673294C69}" type="sibTrans" cxnId="{4D7CEF30-EFC4-4C5F-AAD9-35FDFB76CEBA}">
      <dgm:prSet/>
      <dgm:spPr/>
      <dgm:t>
        <a:bodyPr/>
        <a:lstStyle/>
        <a:p>
          <a:endParaRPr lang="en-US"/>
        </a:p>
      </dgm:t>
    </dgm:pt>
    <dgm:pt modelId="{566C9452-D425-439B-B8C1-7F4C3A63C0A4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ISO Implementation Webinar Materials</a:t>
          </a:r>
          <a:endParaRPr lang="en-US" sz="2400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8C4307A0-D994-4A07-971F-6909C3056478}" type="parTrans" cxnId="{1DEDB799-9B4E-4429-84CF-0384AAFB6A37}">
      <dgm:prSet/>
      <dgm:spPr/>
      <dgm:t>
        <a:bodyPr/>
        <a:lstStyle/>
        <a:p>
          <a:endParaRPr lang="en-US"/>
        </a:p>
      </dgm:t>
    </dgm:pt>
    <dgm:pt modelId="{D1710A97-A130-45E9-91B7-11E3B1515D8C}" type="sibTrans" cxnId="{1DEDB799-9B4E-4429-84CF-0384AAFB6A37}">
      <dgm:prSet/>
      <dgm:spPr/>
      <dgm:t>
        <a:bodyPr/>
        <a:lstStyle/>
        <a:p>
          <a:endParaRPr lang="en-US"/>
        </a:p>
      </dgm:t>
    </dgm:pt>
    <dgm:pt modelId="{2A3CCAB2-D88F-4CDA-B319-04409BB7D32B}">
      <dgm:prSet phldrT="[Text]" custT="1"/>
      <dgm:spPr/>
      <dgm:t>
        <a:bodyPr/>
        <a:lstStyle/>
        <a:p>
          <a:pPr algn="l"/>
          <a:r>
            <a:rPr lang="en-US" sz="1800" dirty="0" smtClean="0"/>
            <a:t>Alternates with quarterly FGDC MWG meetings</a:t>
          </a:r>
          <a:endParaRPr lang="en-US" sz="1800" dirty="0"/>
        </a:p>
      </dgm:t>
    </dgm:pt>
    <dgm:pt modelId="{446B8999-239A-49F9-B9FF-787F4751B5F9}" type="parTrans" cxnId="{13C528A8-DF5A-4E8D-8846-4D81FF623385}">
      <dgm:prSet/>
      <dgm:spPr/>
      <dgm:t>
        <a:bodyPr/>
        <a:lstStyle/>
        <a:p>
          <a:endParaRPr lang="en-US"/>
        </a:p>
      </dgm:t>
    </dgm:pt>
    <dgm:pt modelId="{F4F0C34F-F4B2-48AA-8735-E65DF3B0DEED}" type="sibTrans" cxnId="{13C528A8-DF5A-4E8D-8846-4D81FF623385}">
      <dgm:prSet/>
      <dgm:spPr/>
      <dgm:t>
        <a:bodyPr/>
        <a:lstStyle/>
        <a:p>
          <a:endParaRPr lang="en-US"/>
        </a:p>
      </dgm:t>
    </dgm:pt>
    <dgm:pt modelId="{84D9DC16-DB38-42C8-8CFC-1A5D5B51728F}">
      <dgm:prSet/>
      <dgm:spPr/>
      <dgm:t>
        <a:bodyPr/>
        <a:lstStyle/>
        <a:p>
          <a:pPr algn="l"/>
          <a:r>
            <a:rPr lang="en-US" sz="1800" dirty="0" smtClean="0"/>
            <a:t>Online training provided Federal Metadata Coordinators</a:t>
          </a:r>
          <a:endParaRPr lang="en-US" sz="1800" dirty="0"/>
        </a:p>
      </dgm:t>
    </dgm:pt>
    <dgm:pt modelId="{FFD8889B-D3A8-4BA8-AA58-0EB7E90C9D8F}" type="parTrans" cxnId="{E3CC27A1-9765-4624-BE00-73D5FA162D57}">
      <dgm:prSet/>
      <dgm:spPr/>
      <dgm:t>
        <a:bodyPr/>
        <a:lstStyle/>
        <a:p>
          <a:endParaRPr lang="en-US"/>
        </a:p>
      </dgm:t>
    </dgm:pt>
    <dgm:pt modelId="{52F9FDEB-0910-4A3C-921B-FB0740F48C93}" type="sibTrans" cxnId="{E3CC27A1-9765-4624-BE00-73D5FA162D57}">
      <dgm:prSet/>
      <dgm:spPr/>
      <dgm:t>
        <a:bodyPr/>
        <a:lstStyle/>
        <a:p>
          <a:endParaRPr lang="en-US"/>
        </a:p>
      </dgm:t>
    </dgm:pt>
    <dgm:pt modelId="{836CD75A-DADD-483A-81F2-4FC6F7DF86EA}">
      <dgm:prSet phldrT="[Text]"/>
      <dgm:spPr/>
      <dgm:t>
        <a:bodyPr/>
        <a:lstStyle/>
        <a:p>
          <a:pPr algn="l"/>
          <a:r>
            <a:rPr lang="en-US" sz="1800" dirty="0" smtClean="0"/>
            <a:t>Includes introductory information and agency case studies</a:t>
          </a:r>
          <a:endParaRPr lang="en-US" sz="1800" dirty="0"/>
        </a:p>
      </dgm:t>
    </dgm:pt>
    <dgm:pt modelId="{5C96BF10-977A-49B1-9389-329523A53D18}" type="parTrans" cxnId="{39D609EC-8532-489C-A209-7F16553EAE28}">
      <dgm:prSet/>
      <dgm:spPr/>
      <dgm:t>
        <a:bodyPr/>
        <a:lstStyle/>
        <a:p>
          <a:endParaRPr lang="en-US"/>
        </a:p>
      </dgm:t>
    </dgm:pt>
    <dgm:pt modelId="{6BBBE02F-855A-4BFD-B6F4-1A49B7F5BAF0}" type="sibTrans" cxnId="{39D609EC-8532-489C-A209-7F16553EAE28}">
      <dgm:prSet/>
      <dgm:spPr/>
      <dgm:t>
        <a:bodyPr/>
        <a:lstStyle/>
        <a:p>
          <a:endParaRPr lang="en-US"/>
        </a:p>
      </dgm:t>
    </dgm:pt>
    <dgm:pt modelId="{1A0A332C-F187-47F5-9A5E-0C17A3D047C8}">
      <dgm:prSet phldrT="[Text]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http://www.fgdc.gov/metadata/events/ISO_Implementation_</a:t>
          </a:r>
          <a:br>
            <a:rPr lang="en-US" sz="1800" dirty="0" smtClean="0">
              <a:solidFill>
                <a:schemeClr val="tx1"/>
              </a:solidFill>
            </a:rPr>
          </a:br>
          <a:r>
            <a:rPr lang="en-US" sz="1800" dirty="0" smtClean="0">
              <a:solidFill>
                <a:schemeClr val="tx1"/>
              </a:solidFill>
            </a:rPr>
            <a:t>Webinar</a:t>
          </a:r>
          <a:endParaRPr lang="en-US" sz="1800" dirty="0">
            <a:solidFill>
              <a:schemeClr val="tx1"/>
            </a:solidFill>
          </a:endParaRPr>
        </a:p>
      </dgm:t>
    </dgm:pt>
    <dgm:pt modelId="{15C33BCA-FBEE-4455-AA3B-6F16BEC06A80}" type="parTrans" cxnId="{746ADD7B-5BC0-4CA8-8352-7D3625918AE9}">
      <dgm:prSet/>
      <dgm:spPr/>
      <dgm:t>
        <a:bodyPr/>
        <a:lstStyle/>
        <a:p>
          <a:endParaRPr lang="en-US"/>
        </a:p>
      </dgm:t>
    </dgm:pt>
    <dgm:pt modelId="{C09EEE07-F1A1-4E52-814F-A6AA65377E79}" type="sibTrans" cxnId="{746ADD7B-5BC0-4CA8-8352-7D3625918AE9}">
      <dgm:prSet/>
      <dgm:spPr/>
      <dgm:t>
        <a:bodyPr/>
        <a:lstStyle/>
        <a:p>
          <a:endParaRPr lang="en-US"/>
        </a:p>
      </dgm:t>
    </dgm:pt>
    <dgm:pt modelId="{AAC25A93-E038-4E60-A719-541B04726F36}">
      <dgm:prSet custT="1"/>
      <dgm:spPr/>
      <dgm:t>
        <a:bodyPr/>
        <a:lstStyle/>
        <a:p>
          <a:pPr algn="l"/>
          <a:r>
            <a:rPr lang="en-US" sz="1800" dirty="0" smtClean="0"/>
            <a:t>Monthly Stakeholder presentations &amp; discussions about issues,</a:t>
          </a:r>
          <a:br>
            <a:rPr lang="en-US" sz="1800" dirty="0" smtClean="0"/>
          </a:br>
          <a:r>
            <a:rPr lang="en-US" sz="1800" dirty="0" smtClean="0"/>
            <a:t>opportunities, challenges, solutions, applications, etc.</a:t>
          </a:r>
          <a:endParaRPr lang="en-US" sz="1800" dirty="0"/>
        </a:p>
      </dgm:t>
    </dgm:pt>
    <dgm:pt modelId="{47A98F21-B228-4651-B29E-E6E418762F84}" type="sibTrans" cxnId="{34775EEE-41EE-4A22-914C-262956D650DF}">
      <dgm:prSet/>
      <dgm:spPr/>
      <dgm:t>
        <a:bodyPr/>
        <a:lstStyle/>
        <a:p>
          <a:endParaRPr lang="en-US"/>
        </a:p>
      </dgm:t>
    </dgm:pt>
    <dgm:pt modelId="{D919BC18-E007-475F-9518-D941BC788BB2}" type="parTrans" cxnId="{34775EEE-41EE-4A22-914C-262956D650DF}">
      <dgm:prSet/>
      <dgm:spPr/>
      <dgm:t>
        <a:bodyPr/>
        <a:lstStyle/>
        <a:p>
          <a:endParaRPr lang="en-US"/>
        </a:p>
      </dgm:t>
    </dgm:pt>
    <dgm:pt modelId="{1512C64E-63D7-49E2-83EA-363C0F13AD45}">
      <dgm:prSet phldrT="[Text]" custT="1"/>
      <dgm:spPr/>
      <dgm:t>
        <a:bodyPr/>
        <a:lstStyle/>
        <a:p>
          <a:pPr algn="l"/>
          <a:r>
            <a:rPr lang="en-US" sz="1800" dirty="0" smtClean="0">
              <a:solidFill>
                <a:schemeClr val="tx1"/>
              </a:solidFill>
            </a:rPr>
            <a:t>http://www.fgdc.gov/metadata/events/iso-geospatial-metadata-implementation-forum</a:t>
          </a:r>
          <a:endParaRPr lang="en-US" sz="1800" dirty="0">
            <a:solidFill>
              <a:schemeClr val="tx1"/>
            </a:solidFill>
          </a:endParaRPr>
        </a:p>
      </dgm:t>
    </dgm:pt>
    <dgm:pt modelId="{78CD0550-1DA3-4E8D-8308-96F4893A673A}" type="parTrans" cxnId="{56FF0199-71BF-4732-ACF4-F06BED3288F4}">
      <dgm:prSet/>
      <dgm:spPr/>
      <dgm:t>
        <a:bodyPr/>
        <a:lstStyle/>
        <a:p>
          <a:endParaRPr lang="en-US"/>
        </a:p>
      </dgm:t>
    </dgm:pt>
    <dgm:pt modelId="{49F506A5-3447-4530-A8AE-3272A67647E1}" type="sibTrans" cxnId="{56FF0199-71BF-4732-ACF4-F06BED3288F4}">
      <dgm:prSet/>
      <dgm:spPr/>
      <dgm:t>
        <a:bodyPr/>
        <a:lstStyle/>
        <a:p>
          <a:endParaRPr lang="en-US"/>
        </a:p>
      </dgm:t>
    </dgm:pt>
    <dgm:pt modelId="{2572E245-750F-42AF-85B8-D278F97F05D5}" type="pres">
      <dgm:prSet presAssocID="{3B7B8DD8-3A8C-485E-BC0A-546E962FE849}" presName="linear" presStyleCnt="0">
        <dgm:presLayoutVars>
          <dgm:dir/>
          <dgm:resizeHandles val="exact"/>
        </dgm:presLayoutVars>
      </dgm:prSet>
      <dgm:spPr/>
    </dgm:pt>
    <dgm:pt modelId="{550964FC-49EA-4C16-BE37-5B73629E5B66}" type="pres">
      <dgm:prSet presAssocID="{9EB1F142-5E02-4AE9-B198-4BF52F39B64B}" presName="comp" presStyleCnt="0"/>
      <dgm:spPr/>
    </dgm:pt>
    <dgm:pt modelId="{F2FD5737-D157-4629-8F35-501B56EB8818}" type="pres">
      <dgm:prSet presAssocID="{9EB1F142-5E02-4AE9-B198-4BF52F39B64B}" presName="box" presStyleLbl="node1" presStyleIdx="0" presStyleCnt="2"/>
      <dgm:spPr/>
      <dgm:t>
        <a:bodyPr/>
        <a:lstStyle/>
        <a:p>
          <a:endParaRPr lang="en-US"/>
        </a:p>
      </dgm:t>
    </dgm:pt>
    <dgm:pt modelId="{F21FC60A-66DD-4875-AF0A-59C121FB50FD}" type="pres">
      <dgm:prSet presAssocID="{9EB1F142-5E02-4AE9-B198-4BF52F39B64B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4CAEC9-FFDA-4D8F-A24D-644D308BF4F0}" type="pres">
      <dgm:prSet presAssocID="{9EB1F142-5E02-4AE9-B198-4BF52F39B64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216C9-79A2-4899-9DF4-59DC343BC318}" type="pres">
      <dgm:prSet presAssocID="{2AC217DF-9D56-44AC-A618-04B673294C69}" presName="spacer" presStyleCnt="0"/>
      <dgm:spPr/>
    </dgm:pt>
    <dgm:pt modelId="{55C21391-6D14-4301-A23A-D135274503AC}" type="pres">
      <dgm:prSet presAssocID="{566C9452-D425-439B-B8C1-7F4C3A63C0A4}" presName="comp" presStyleCnt="0"/>
      <dgm:spPr/>
    </dgm:pt>
    <dgm:pt modelId="{E06B9B44-BF27-4E43-B16E-123670E1355F}" type="pres">
      <dgm:prSet presAssocID="{566C9452-D425-439B-B8C1-7F4C3A63C0A4}" presName="box" presStyleLbl="node1" presStyleIdx="1" presStyleCnt="2"/>
      <dgm:spPr/>
      <dgm:t>
        <a:bodyPr/>
        <a:lstStyle/>
        <a:p>
          <a:endParaRPr lang="en-US"/>
        </a:p>
      </dgm:t>
    </dgm:pt>
    <dgm:pt modelId="{7919DEB4-C297-4684-AD10-7FD777C2A6B3}" type="pres">
      <dgm:prSet presAssocID="{566C9452-D425-439B-B8C1-7F4C3A63C0A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E6A24F8-8AA7-4D3E-9702-42C1D2845ECE}" type="pres">
      <dgm:prSet presAssocID="{566C9452-D425-439B-B8C1-7F4C3A63C0A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07B12-81FA-4D73-A396-87FC01288E03}" type="presOf" srcId="{AAC25A93-E038-4E60-A719-541B04726F36}" destId="{F2FD5737-D157-4629-8F35-501B56EB8818}" srcOrd="0" destOrd="1" presId="urn:microsoft.com/office/officeart/2005/8/layout/vList4"/>
    <dgm:cxn modelId="{8E84AE63-CA78-4700-B41F-E9B17F6116B0}" type="presOf" srcId="{2A3CCAB2-D88F-4CDA-B319-04409BB7D32B}" destId="{F2FD5737-D157-4629-8F35-501B56EB8818}" srcOrd="0" destOrd="2" presId="urn:microsoft.com/office/officeart/2005/8/layout/vList4"/>
    <dgm:cxn modelId="{69EBFFCB-56DB-41AA-9CEB-57953BC32E4A}" type="presOf" srcId="{2A3CCAB2-D88F-4CDA-B319-04409BB7D32B}" destId="{494CAEC9-FFDA-4D8F-A24D-644D308BF4F0}" srcOrd="1" destOrd="2" presId="urn:microsoft.com/office/officeart/2005/8/layout/vList4"/>
    <dgm:cxn modelId="{4D7CEF30-EFC4-4C5F-AAD9-35FDFB76CEBA}" srcId="{3B7B8DD8-3A8C-485E-BC0A-546E962FE849}" destId="{9EB1F142-5E02-4AE9-B198-4BF52F39B64B}" srcOrd="0" destOrd="0" parTransId="{85B28128-BCDD-4A26-97E5-BFBC2CA3F240}" sibTransId="{2AC217DF-9D56-44AC-A618-04B673294C69}"/>
    <dgm:cxn modelId="{56FF0199-71BF-4732-ACF4-F06BED3288F4}" srcId="{9EB1F142-5E02-4AE9-B198-4BF52F39B64B}" destId="{1512C64E-63D7-49E2-83EA-363C0F13AD45}" srcOrd="2" destOrd="0" parTransId="{78CD0550-1DA3-4E8D-8308-96F4893A673A}" sibTransId="{49F506A5-3447-4530-A8AE-3272A67647E1}"/>
    <dgm:cxn modelId="{9D22E2D1-530C-4C7D-93CC-AC9D57B6D9D4}" type="presOf" srcId="{566C9452-D425-439B-B8C1-7F4C3A63C0A4}" destId="{E06B9B44-BF27-4E43-B16E-123670E1355F}" srcOrd="0" destOrd="0" presId="urn:microsoft.com/office/officeart/2005/8/layout/vList4"/>
    <dgm:cxn modelId="{DC9A85DC-DAD5-4578-90C6-F208FBB45D79}" type="presOf" srcId="{1512C64E-63D7-49E2-83EA-363C0F13AD45}" destId="{F2FD5737-D157-4629-8F35-501B56EB8818}" srcOrd="0" destOrd="3" presId="urn:microsoft.com/office/officeart/2005/8/layout/vList4"/>
    <dgm:cxn modelId="{FAD5D3FC-D413-4A40-AF98-D29DE514DD0C}" type="presOf" srcId="{836CD75A-DADD-483A-81F2-4FC6F7DF86EA}" destId="{1E6A24F8-8AA7-4D3E-9702-42C1D2845ECE}" srcOrd="1" destOrd="2" presId="urn:microsoft.com/office/officeart/2005/8/layout/vList4"/>
    <dgm:cxn modelId="{39D609EC-8532-489C-A209-7F16553EAE28}" srcId="{566C9452-D425-439B-B8C1-7F4C3A63C0A4}" destId="{836CD75A-DADD-483A-81F2-4FC6F7DF86EA}" srcOrd="1" destOrd="0" parTransId="{5C96BF10-977A-49B1-9389-329523A53D18}" sibTransId="{6BBBE02F-855A-4BFD-B6F4-1A49B7F5BAF0}"/>
    <dgm:cxn modelId="{5F0F9A7B-97F8-4471-A8D6-A223EEAFC576}" type="presOf" srcId="{1A0A332C-F187-47F5-9A5E-0C17A3D047C8}" destId="{1E6A24F8-8AA7-4D3E-9702-42C1D2845ECE}" srcOrd="1" destOrd="3" presId="urn:microsoft.com/office/officeart/2005/8/layout/vList4"/>
    <dgm:cxn modelId="{586CA3BB-2BAA-4BA9-B907-B0AFCDF75E9D}" type="presOf" srcId="{1512C64E-63D7-49E2-83EA-363C0F13AD45}" destId="{494CAEC9-FFDA-4D8F-A24D-644D308BF4F0}" srcOrd="1" destOrd="3" presId="urn:microsoft.com/office/officeart/2005/8/layout/vList4"/>
    <dgm:cxn modelId="{B049A2AB-D61E-468E-B687-4679A6199D1C}" type="presOf" srcId="{1A0A332C-F187-47F5-9A5E-0C17A3D047C8}" destId="{E06B9B44-BF27-4E43-B16E-123670E1355F}" srcOrd="0" destOrd="3" presId="urn:microsoft.com/office/officeart/2005/8/layout/vList4"/>
    <dgm:cxn modelId="{34775EEE-41EE-4A22-914C-262956D650DF}" srcId="{9EB1F142-5E02-4AE9-B198-4BF52F39B64B}" destId="{AAC25A93-E038-4E60-A719-541B04726F36}" srcOrd="0" destOrd="0" parTransId="{D919BC18-E007-475F-9518-D941BC788BB2}" sibTransId="{47A98F21-B228-4651-B29E-E6E418762F84}"/>
    <dgm:cxn modelId="{B010DB58-9E6F-4FA8-80B2-B1D9225830DF}" type="presOf" srcId="{9EB1F142-5E02-4AE9-B198-4BF52F39B64B}" destId="{494CAEC9-FFDA-4D8F-A24D-644D308BF4F0}" srcOrd="1" destOrd="0" presId="urn:microsoft.com/office/officeart/2005/8/layout/vList4"/>
    <dgm:cxn modelId="{6822AD25-14E8-4071-B98D-0C1E38A20FE7}" type="presOf" srcId="{566C9452-D425-439B-B8C1-7F4C3A63C0A4}" destId="{1E6A24F8-8AA7-4D3E-9702-42C1D2845ECE}" srcOrd="1" destOrd="0" presId="urn:microsoft.com/office/officeart/2005/8/layout/vList4"/>
    <dgm:cxn modelId="{E3CC27A1-9765-4624-BE00-73D5FA162D57}" srcId="{566C9452-D425-439B-B8C1-7F4C3A63C0A4}" destId="{84D9DC16-DB38-42C8-8CFC-1A5D5B51728F}" srcOrd="0" destOrd="0" parTransId="{FFD8889B-D3A8-4BA8-AA58-0EB7E90C9D8F}" sibTransId="{52F9FDEB-0910-4A3C-921B-FB0740F48C93}"/>
    <dgm:cxn modelId="{1DEDB799-9B4E-4429-84CF-0384AAFB6A37}" srcId="{3B7B8DD8-3A8C-485E-BC0A-546E962FE849}" destId="{566C9452-D425-439B-B8C1-7F4C3A63C0A4}" srcOrd="1" destOrd="0" parTransId="{8C4307A0-D994-4A07-971F-6909C3056478}" sibTransId="{D1710A97-A130-45E9-91B7-11E3B1515D8C}"/>
    <dgm:cxn modelId="{1349ACEE-3773-44AC-8D6D-B83E51EFBDB1}" type="presOf" srcId="{9EB1F142-5E02-4AE9-B198-4BF52F39B64B}" destId="{F2FD5737-D157-4629-8F35-501B56EB8818}" srcOrd="0" destOrd="0" presId="urn:microsoft.com/office/officeart/2005/8/layout/vList4"/>
    <dgm:cxn modelId="{13C528A8-DF5A-4E8D-8846-4D81FF623385}" srcId="{9EB1F142-5E02-4AE9-B198-4BF52F39B64B}" destId="{2A3CCAB2-D88F-4CDA-B319-04409BB7D32B}" srcOrd="1" destOrd="0" parTransId="{446B8999-239A-49F9-B9FF-787F4751B5F9}" sibTransId="{F4F0C34F-F4B2-48AA-8735-E65DF3B0DEED}"/>
    <dgm:cxn modelId="{746ADD7B-5BC0-4CA8-8352-7D3625918AE9}" srcId="{566C9452-D425-439B-B8C1-7F4C3A63C0A4}" destId="{1A0A332C-F187-47F5-9A5E-0C17A3D047C8}" srcOrd="2" destOrd="0" parTransId="{15C33BCA-FBEE-4455-AA3B-6F16BEC06A80}" sibTransId="{C09EEE07-F1A1-4E52-814F-A6AA65377E79}"/>
    <dgm:cxn modelId="{58E89342-9979-4595-9314-B21CFFC10ED4}" type="presOf" srcId="{836CD75A-DADD-483A-81F2-4FC6F7DF86EA}" destId="{E06B9B44-BF27-4E43-B16E-123670E1355F}" srcOrd="0" destOrd="2" presId="urn:microsoft.com/office/officeart/2005/8/layout/vList4"/>
    <dgm:cxn modelId="{7E502C00-13FA-4D0A-BCDE-0DEFBC51D66F}" type="presOf" srcId="{AAC25A93-E038-4E60-A719-541B04726F36}" destId="{494CAEC9-FFDA-4D8F-A24D-644D308BF4F0}" srcOrd="1" destOrd="1" presId="urn:microsoft.com/office/officeart/2005/8/layout/vList4"/>
    <dgm:cxn modelId="{62CB4211-45A2-4A7D-8591-14ABB603DA30}" type="presOf" srcId="{84D9DC16-DB38-42C8-8CFC-1A5D5B51728F}" destId="{E06B9B44-BF27-4E43-B16E-123670E1355F}" srcOrd="0" destOrd="1" presId="urn:microsoft.com/office/officeart/2005/8/layout/vList4"/>
    <dgm:cxn modelId="{E8CE3594-A6F6-492B-8A4A-C529BB28EFD7}" type="presOf" srcId="{84D9DC16-DB38-42C8-8CFC-1A5D5B51728F}" destId="{1E6A24F8-8AA7-4D3E-9702-42C1D2845ECE}" srcOrd="1" destOrd="1" presId="urn:microsoft.com/office/officeart/2005/8/layout/vList4"/>
    <dgm:cxn modelId="{C944D554-1A96-45A9-B7FB-6918D2B27E9A}" type="presOf" srcId="{3B7B8DD8-3A8C-485E-BC0A-546E962FE849}" destId="{2572E245-750F-42AF-85B8-D278F97F05D5}" srcOrd="0" destOrd="0" presId="urn:microsoft.com/office/officeart/2005/8/layout/vList4"/>
    <dgm:cxn modelId="{EC5AE647-301D-4128-8F50-F682A5EAD7B2}" type="presParOf" srcId="{2572E245-750F-42AF-85B8-D278F97F05D5}" destId="{550964FC-49EA-4C16-BE37-5B73629E5B66}" srcOrd="0" destOrd="0" presId="urn:microsoft.com/office/officeart/2005/8/layout/vList4"/>
    <dgm:cxn modelId="{72C61297-5A1C-48C8-8B45-5A2EC7160103}" type="presParOf" srcId="{550964FC-49EA-4C16-BE37-5B73629E5B66}" destId="{F2FD5737-D157-4629-8F35-501B56EB8818}" srcOrd="0" destOrd="0" presId="urn:microsoft.com/office/officeart/2005/8/layout/vList4"/>
    <dgm:cxn modelId="{3A9DA2FF-C7E4-4699-8010-EA28797B17A3}" type="presParOf" srcId="{550964FC-49EA-4C16-BE37-5B73629E5B66}" destId="{F21FC60A-66DD-4875-AF0A-59C121FB50FD}" srcOrd="1" destOrd="0" presId="urn:microsoft.com/office/officeart/2005/8/layout/vList4"/>
    <dgm:cxn modelId="{80C1F42D-8DFA-469A-844D-D907B8574716}" type="presParOf" srcId="{550964FC-49EA-4C16-BE37-5B73629E5B66}" destId="{494CAEC9-FFDA-4D8F-A24D-644D308BF4F0}" srcOrd="2" destOrd="0" presId="urn:microsoft.com/office/officeart/2005/8/layout/vList4"/>
    <dgm:cxn modelId="{966E2768-8DCA-4115-BFEA-062745FD3DF8}" type="presParOf" srcId="{2572E245-750F-42AF-85B8-D278F97F05D5}" destId="{823216C9-79A2-4899-9DF4-59DC343BC318}" srcOrd="1" destOrd="0" presId="urn:microsoft.com/office/officeart/2005/8/layout/vList4"/>
    <dgm:cxn modelId="{F4B00FD7-3DDC-4892-940C-EDCA07919183}" type="presParOf" srcId="{2572E245-750F-42AF-85B8-D278F97F05D5}" destId="{55C21391-6D14-4301-A23A-D135274503AC}" srcOrd="2" destOrd="0" presId="urn:microsoft.com/office/officeart/2005/8/layout/vList4"/>
    <dgm:cxn modelId="{C831A00E-27AE-4371-902F-1C1F9EF32302}" type="presParOf" srcId="{55C21391-6D14-4301-A23A-D135274503AC}" destId="{E06B9B44-BF27-4E43-B16E-123670E1355F}" srcOrd="0" destOrd="0" presId="urn:microsoft.com/office/officeart/2005/8/layout/vList4"/>
    <dgm:cxn modelId="{6E829FE9-A370-4635-8AFC-D313569886BE}" type="presParOf" srcId="{55C21391-6D14-4301-A23A-D135274503AC}" destId="{7919DEB4-C297-4684-AD10-7FD777C2A6B3}" srcOrd="1" destOrd="0" presId="urn:microsoft.com/office/officeart/2005/8/layout/vList4"/>
    <dgm:cxn modelId="{1E783948-28F3-4643-9A92-9CBCC3A1F4B7}" type="presParOf" srcId="{55C21391-6D14-4301-A23A-D135274503AC}" destId="{1E6A24F8-8AA7-4D3E-9702-42C1D2845EC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7B8DD8-3A8C-485E-BC0A-546E962FE8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9EB1F142-5E02-4AE9-B198-4BF52F39B64B}">
      <dgm:prSet phldrT="[Text]" custT="1"/>
      <dgm:spPr/>
      <dgm:t>
        <a:bodyPr/>
        <a:lstStyle/>
        <a:p>
          <a:pPr marL="0" indent="0"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ISO Geospatial Metadata Editors Registry</a:t>
          </a:r>
          <a:r>
            <a:rPr lang="en-US" sz="1800" dirty="0" smtClean="0"/>
            <a:t/>
          </a:r>
          <a:br>
            <a:rPr lang="en-US" sz="1800" dirty="0" smtClean="0"/>
          </a:br>
          <a:r>
            <a:rPr lang="en-US" sz="1800" dirty="0" smtClean="0">
              <a:solidFill>
                <a:schemeClr val="tx1"/>
              </a:solidFill>
            </a:rPr>
            <a:t>https://www.fgdc.gov/iso-metadata-editors-registry/editors</a:t>
          </a: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indent="0" algn="l"/>
          <a:endParaRPr lang="en-US" sz="2400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2AC217DF-9D56-44AC-A618-04B673294C69}" type="sibTrans" cxnId="{4D7CEF30-EFC4-4C5F-AAD9-35FDFB76CEBA}">
      <dgm:prSet/>
      <dgm:spPr/>
      <dgm:t>
        <a:bodyPr/>
        <a:lstStyle/>
        <a:p>
          <a:endParaRPr lang="en-US"/>
        </a:p>
      </dgm:t>
    </dgm:pt>
    <dgm:pt modelId="{85B28128-BCDD-4A26-97E5-BFBC2CA3F240}" type="parTrans" cxnId="{4D7CEF30-EFC4-4C5F-AAD9-35FDFB76CEBA}">
      <dgm:prSet/>
      <dgm:spPr/>
      <dgm:t>
        <a:bodyPr/>
        <a:lstStyle/>
        <a:p>
          <a:endParaRPr lang="en-US"/>
        </a:p>
      </dgm:t>
    </dgm:pt>
    <dgm:pt modelId="{2572E245-750F-42AF-85B8-D278F97F05D5}" type="pres">
      <dgm:prSet presAssocID="{3B7B8DD8-3A8C-485E-BC0A-546E962FE849}" presName="linear" presStyleCnt="0">
        <dgm:presLayoutVars>
          <dgm:dir/>
          <dgm:resizeHandles val="exact"/>
        </dgm:presLayoutVars>
      </dgm:prSet>
      <dgm:spPr/>
    </dgm:pt>
    <dgm:pt modelId="{550964FC-49EA-4C16-BE37-5B73629E5B66}" type="pres">
      <dgm:prSet presAssocID="{9EB1F142-5E02-4AE9-B198-4BF52F39B64B}" presName="comp" presStyleCnt="0"/>
      <dgm:spPr/>
    </dgm:pt>
    <dgm:pt modelId="{F2FD5737-D157-4629-8F35-501B56EB8818}" type="pres">
      <dgm:prSet presAssocID="{9EB1F142-5E02-4AE9-B198-4BF52F39B64B}" presName="box" presStyleLbl="node1" presStyleIdx="0" presStyleCnt="1"/>
      <dgm:spPr/>
      <dgm:t>
        <a:bodyPr/>
        <a:lstStyle/>
        <a:p>
          <a:endParaRPr lang="en-US"/>
        </a:p>
      </dgm:t>
    </dgm:pt>
    <dgm:pt modelId="{F21FC60A-66DD-4875-AF0A-59C121FB50FD}" type="pres">
      <dgm:prSet presAssocID="{9EB1F142-5E02-4AE9-B198-4BF52F39B64B}" presName="img" presStyleLbl="fgImgPlace1" presStyleIdx="0" presStyleCnt="1" custScaleX="36378" custScaleY="21128" custLinFactNeighborX="51394" custLinFactNeighborY="13466"/>
      <dgm:spPr/>
      <dgm:t>
        <a:bodyPr/>
        <a:lstStyle/>
        <a:p>
          <a:endParaRPr lang="en-US"/>
        </a:p>
      </dgm:t>
    </dgm:pt>
    <dgm:pt modelId="{494CAEC9-FFDA-4D8F-A24D-644D308BF4F0}" type="pres">
      <dgm:prSet presAssocID="{9EB1F142-5E02-4AE9-B198-4BF52F39B64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193B7-2E35-4004-8D3E-C314D671879C}" type="presOf" srcId="{9EB1F142-5E02-4AE9-B198-4BF52F39B64B}" destId="{F2FD5737-D157-4629-8F35-501B56EB8818}" srcOrd="0" destOrd="0" presId="urn:microsoft.com/office/officeart/2005/8/layout/vList4"/>
    <dgm:cxn modelId="{6B1FC194-2C1D-4275-AAF2-82CA905985F2}" type="presOf" srcId="{9EB1F142-5E02-4AE9-B198-4BF52F39B64B}" destId="{494CAEC9-FFDA-4D8F-A24D-644D308BF4F0}" srcOrd="1" destOrd="0" presId="urn:microsoft.com/office/officeart/2005/8/layout/vList4"/>
    <dgm:cxn modelId="{4D7CEF30-EFC4-4C5F-AAD9-35FDFB76CEBA}" srcId="{3B7B8DD8-3A8C-485E-BC0A-546E962FE849}" destId="{9EB1F142-5E02-4AE9-B198-4BF52F39B64B}" srcOrd="0" destOrd="0" parTransId="{85B28128-BCDD-4A26-97E5-BFBC2CA3F240}" sibTransId="{2AC217DF-9D56-44AC-A618-04B673294C69}"/>
    <dgm:cxn modelId="{F4FF4146-0BBE-4AAE-824E-200422BE7E62}" type="presOf" srcId="{3B7B8DD8-3A8C-485E-BC0A-546E962FE849}" destId="{2572E245-750F-42AF-85B8-D278F97F05D5}" srcOrd="0" destOrd="0" presId="urn:microsoft.com/office/officeart/2005/8/layout/vList4"/>
    <dgm:cxn modelId="{7CB9564B-630C-4027-A292-0BE4F34FB259}" type="presParOf" srcId="{2572E245-750F-42AF-85B8-D278F97F05D5}" destId="{550964FC-49EA-4C16-BE37-5B73629E5B66}" srcOrd="0" destOrd="0" presId="urn:microsoft.com/office/officeart/2005/8/layout/vList4"/>
    <dgm:cxn modelId="{F110E71E-E8A7-4CEC-A306-D4790DFCA3BC}" type="presParOf" srcId="{550964FC-49EA-4C16-BE37-5B73629E5B66}" destId="{F2FD5737-D157-4629-8F35-501B56EB8818}" srcOrd="0" destOrd="0" presId="urn:microsoft.com/office/officeart/2005/8/layout/vList4"/>
    <dgm:cxn modelId="{B653F111-995B-44F2-9204-F43AADECCAF9}" type="presParOf" srcId="{550964FC-49EA-4C16-BE37-5B73629E5B66}" destId="{F21FC60A-66DD-4875-AF0A-59C121FB50FD}" srcOrd="1" destOrd="0" presId="urn:microsoft.com/office/officeart/2005/8/layout/vList4"/>
    <dgm:cxn modelId="{F55CB56D-74D3-4556-A338-851486F0C746}" type="presParOf" srcId="{550964FC-49EA-4C16-BE37-5B73629E5B66}" destId="{494CAEC9-FFDA-4D8F-A24D-644D308BF4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7B8DD8-3A8C-485E-BC0A-546E962FE8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9EB1F142-5E02-4AE9-B198-4BF52F39B64B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NOAA ISO Metadata  Resources</a:t>
          </a:r>
          <a:endParaRPr lang="en-US" sz="2400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85B28128-BCDD-4A26-97E5-BFBC2CA3F240}" type="parTrans" cxnId="{4D7CEF30-EFC4-4C5F-AAD9-35FDFB76CEBA}">
      <dgm:prSet/>
      <dgm:spPr/>
      <dgm:t>
        <a:bodyPr/>
        <a:lstStyle/>
        <a:p>
          <a:endParaRPr lang="en-US"/>
        </a:p>
      </dgm:t>
    </dgm:pt>
    <dgm:pt modelId="{2AC217DF-9D56-44AC-A618-04B673294C69}" type="sibTrans" cxnId="{4D7CEF30-EFC4-4C5F-AAD9-35FDFB76CEBA}">
      <dgm:prSet/>
      <dgm:spPr/>
      <dgm:t>
        <a:bodyPr/>
        <a:lstStyle/>
        <a:p>
          <a:endParaRPr lang="en-US"/>
        </a:p>
      </dgm:t>
    </dgm:pt>
    <dgm:pt modelId="{AAC25A93-E038-4E60-A719-541B04726F36}">
      <dgm:prSet custT="1"/>
      <dgm:spPr/>
      <dgm:t>
        <a:bodyPr/>
        <a:lstStyle/>
        <a:p>
          <a:pPr algn="l"/>
          <a:r>
            <a:rPr lang="en-US" sz="2200" dirty="0" smtClean="0"/>
            <a:t>CSDGM to ISO Transforms</a:t>
          </a:r>
          <a:br>
            <a:rPr lang="en-US" sz="2200" dirty="0" smtClean="0"/>
          </a:br>
          <a:r>
            <a:rPr lang="en-US" sz="2200" dirty="0" smtClean="0">
              <a:solidFill>
                <a:schemeClr val="tx1"/>
              </a:solidFill>
            </a:rPr>
            <a:t>http://www.ncddc.noaa.gov/metadata-standards/</a:t>
          </a:r>
          <a:endParaRPr lang="en-US" sz="2200" dirty="0">
            <a:solidFill>
              <a:schemeClr val="tx1"/>
            </a:solidFill>
          </a:endParaRPr>
        </a:p>
      </dgm:t>
    </dgm:pt>
    <dgm:pt modelId="{47A98F21-B228-4651-B29E-E6E418762F84}" type="sibTrans" cxnId="{34775EEE-41EE-4A22-914C-262956D650DF}">
      <dgm:prSet/>
      <dgm:spPr/>
      <dgm:t>
        <a:bodyPr/>
        <a:lstStyle/>
        <a:p>
          <a:endParaRPr lang="en-US"/>
        </a:p>
      </dgm:t>
    </dgm:pt>
    <dgm:pt modelId="{D919BC18-E007-475F-9518-D941BC788BB2}" type="parTrans" cxnId="{34775EEE-41EE-4A22-914C-262956D650DF}">
      <dgm:prSet/>
      <dgm:spPr/>
      <dgm:t>
        <a:bodyPr/>
        <a:lstStyle/>
        <a:p>
          <a:endParaRPr lang="en-US"/>
        </a:p>
      </dgm:t>
    </dgm:pt>
    <dgm:pt modelId="{382779EE-8252-4B5F-872A-8BF06B4E351B}">
      <dgm:prSet custT="1"/>
      <dgm:spPr/>
      <dgm:t>
        <a:bodyPr/>
        <a:lstStyle/>
        <a:p>
          <a:r>
            <a:rPr lang="en-US" sz="2200" dirty="0" smtClean="0"/>
            <a:t>Webinar Training and Materials</a:t>
          </a:r>
          <a:br>
            <a:rPr lang="en-US" sz="2200" dirty="0" smtClean="0"/>
          </a:br>
          <a:r>
            <a:rPr lang="en-US" sz="2200" dirty="0" smtClean="0">
              <a:solidFill>
                <a:schemeClr val="tx1"/>
              </a:solidFill>
            </a:rPr>
            <a:t>http://www.ncddc.noaa.gov/metadata-standards/metadata-training/</a:t>
          </a:r>
          <a:endParaRPr lang="en-US" sz="2200" dirty="0">
            <a:solidFill>
              <a:schemeClr val="tx1"/>
            </a:solidFill>
          </a:endParaRPr>
        </a:p>
      </dgm:t>
    </dgm:pt>
    <dgm:pt modelId="{210BF043-B420-4494-BB34-469311240B3D}" type="parTrans" cxnId="{40F889BE-AA59-4799-A502-B0C46E79EF9F}">
      <dgm:prSet/>
      <dgm:spPr/>
      <dgm:t>
        <a:bodyPr/>
        <a:lstStyle/>
        <a:p>
          <a:endParaRPr lang="en-US"/>
        </a:p>
      </dgm:t>
    </dgm:pt>
    <dgm:pt modelId="{57783EAB-5352-46B4-A0E2-B837BF70E7A0}" type="sibTrans" cxnId="{40F889BE-AA59-4799-A502-B0C46E79EF9F}">
      <dgm:prSet/>
      <dgm:spPr/>
      <dgm:t>
        <a:bodyPr/>
        <a:lstStyle/>
        <a:p>
          <a:endParaRPr lang="en-US"/>
        </a:p>
      </dgm:t>
    </dgm:pt>
    <dgm:pt modelId="{D074D94E-C14C-416A-B7DA-51F53E08B124}">
      <dgm:prSet custT="1"/>
      <dgm:spPr/>
      <dgm:t>
        <a:bodyPr/>
        <a:lstStyle/>
        <a:p>
          <a:r>
            <a:rPr lang="en-US" sz="2200" dirty="0" smtClean="0"/>
            <a:t>ISO Metadata Wiki</a:t>
          </a:r>
          <a:br>
            <a:rPr lang="en-US" sz="2200" dirty="0" smtClean="0"/>
          </a:br>
          <a:r>
            <a:rPr lang="en-US" sz="2200" dirty="0" smtClean="0">
              <a:solidFill>
                <a:schemeClr val="tx1"/>
              </a:solidFill>
            </a:rPr>
            <a:t>https://geo-ide.noaa.gov/wiki/index.php?title=</a:t>
          </a:r>
          <a:br>
            <a:rPr lang="en-US" sz="2200" dirty="0" smtClean="0">
              <a:solidFill>
                <a:schemeClr val="tx1"/>
              </a:solidFill>
            </a:rPr>
          </a:br>
          <a:r>
            <a:rPr lang="en-US" sz="2200" dirty="0" smtClean="0">
              <a:solidFill>
                <a:schemeClr val="tx1"/>
              </a:solidFill>
            </a:rPr>
            <a:t>Category:ISO_19115</a:t>
          </a:r>
          <a:endParaRPr lang="en-US" sz="2200" dirty="0">
            <a:solidFill>
              <a:schemeClr val="tx1"/>
            </a:solidFill>
          </a:endParaRPr>
        </a:p>
      </dgm:t>
    </dgm:pt>
    <dgm:pt modelId="{A4B988CA-A822-460B-A2AE-BBDE1EB70E4A}" type="parTrans" cxnId="{46562EDE-C561-4ABB-8EA6-A3946FBABF66}">
      <dgm:prSet/>
      <dgm:spPr/>
      <dgm:t>
        <a:bodyPr/>
        <a:lstStyle/>
        <a:p>
          <a:endParaRPr lang="en-US"/>
        </a:p>
      </dgm:t>
    </dgm:pt>
    <dgm:pt modelId="{D1457880-A5B0-46CA-8325-67D7F3B0275B}" type="sibTrans" cxnId="{46562EDE-C561-4ABB-8EA6-A3946FBABF66}">
      <dgm:prSet/>
      <dgm:spPr/>
      <dgm:t>
        <a:bodyPr/>
        <a:lstStyle/>
        <a:p>
          <a:endParaRPr lang="en-US"/>
        </a:p>
      </dgm:t>
    </dgm:pt>
    <dgm:pt modelId="{2572E245-750F-42AF-85B8-D278F97F05D5}" type="pres">
      <dgm:prSet presAssocID="{3B7B8DD8-3A8C-485E-BC0A-546E962FE849}" presName="linear" presStyleCnt="0">
        <dgm:presLayoutVars>
          <dgm:dir/>
          <dgm:resizeHandles val="exact"/>
        </dgm:presLayoutVars>
      </dgm:prSet>
      <dgm:spPr/>
    </dgm:pt>
    <dgm:pt modelId="{550964FC-49EA-4C16-BE37-5B73629E5B66}" type="pres">
      <dgm:prSet presAssocID="{9EB1F142-5E02-4AE9-B198-4BF52F39B64B}" presName="comp" presStyleCnt="0"/>
      <dgm:spPr/>
    </dgm:pt>
    <dgm:pt modelId="{F2FD5737-D157-4629-8F35-501B56EB8818}" type="pres">
      <dgm:prSet presAssocID="{9EB1F142-5E02-4AE9-B198-4BF52F39B64B}" presName="box" presStyleLbl="node1" presStyleIdx="0" presStyleCnt="1" custScaleY="208522"/>
      <dgm:spPr/>
      <dgm:t>
        <a:bodyPr/>
        <a:lstStyle/>
        <a:p>
          <a:endParaRPr lang="en-US"/>
        </a:p>
      </dgm:t>
    </dgm:pt>
    <dgm:pt modelId="{F21FC60A-66DD-4875-AF0A-59C121FB50FD}" type="pres">
      <dgm:prSet presAssocID="{9EB1F142-5E02-4AE9-B198-4BF52F39B64B}" presName="img" presStyleLbl="fgImgPlace1" presStyleIdx="0" presStyleCnt="1" custScaleX="72658" custScaleY="81707" custLinFactNeighborX="-15606" custLinFactNeighborY="-779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4CAEC9-FFDA-4D8F-A24D-644D308BF4F0}" type="pres">
      <dgm:prSet presAssocID="{9EB1F142-5E02-4AE9-B198-4BF52F39B64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62EDE-C561-4ABB-8EA6-A3946FBABF66}" srcId="{9EB1F142-5E02-4AE9-B198-4BF52F39B64B}" destId="{D074D94E-C14C-416A-B7DA-51F53E08B124}" srcOrd="2" destOrd="0" parTransId="{A4B988CA-A822-460B-A2AE-BBDE1EB70E4A}" sibTransId="{D1457880-A5B0-46CA-8325-67D7F3B0275B}"/>
    <dgm:cxn modelId="{ABDCB375-998E-406D-8548-E83E83FD3438}" type="presOf" srcId="{3B7B8DD8-3A8C-485E-BC0A-546E962FE849}" destId="{2572E245-750F-42AF-85B8-D278F97F05D5}" srcOrd="0" destOrd="0" presId="urn:microsoft.com/office/officeart/2005/8/layout/vList4"/>
    <dgm:cxn modelId="{2A379727-B0A7-4D8D-BE56-C0D04E499A26}" type="presOf" srcId="{D074D94E-C14C-416A-B7DA-51F53E08B124}" destId="{494CAEC9-FFDA-4D8F-A24D-644D308BF4F0}" srcOrd="1" destOrd="3" presId="urn:microsoft.com/office/officeart/2005/8/layout/vList4"/>
    <dgm:cxn modelId="{4D7CEF30-EFC4-4C5F-AAD9-35FDFB76CEBA}" srcId="{3B7B8DD8-3A8C-485E-BC0A-546E962FE849}" destId="{9EB1F142-5E02-4AE9-B198-4BF52F39B64B}" srcOrd="0" destOrd="0" parTransId="{85B28128-BCDD-4A26-97E5-BFBC2CA3F240}" sibTransId="{2AC217DF-9D56-44AC-A618-04B673294C69}"/>
    <dgm:cxn modelId="{40F889BE-AA59-4799-A502-B0C46E79EF9F}" srcId="{9EB1F142-5E02-4AE9-B198-4BF52F39B64B}" destId="{382779EE-8252-4B5F-872A-8BF06B4E351B}" srcOrd="1" destOrd="0" parTransId="{210BF043-B420-4494-BB34-469311240B3D}" sibTransId="{57783EAB-5352-46B4-A0E2-B837BF70E7A0}"/>
    <dgm:cxn modelId="{280E3D0B-D0F6-4372-AFAE-415EE0E85E90}" type="presOf" srcId="{D074D94E-C14C-416A-B7DA-51F53E08B124}" destId="{F2FD5737-D157-4629-8F35-501B56EB8818}" srcOrd="0" destOrd="3" presId="urn:microsoft.com/office/officeart/2005/8/layout/vList4"/>
    <dgm:cxn modelId="{204B28DF-30A4-4851-8AED-8905649E5E80}" type="presOf" srcId="{9EB1F142-5E02-4AE9-B198-4BF52F39B64B}" destId="{494CAEC9-FFDA-4D8F-A24D-644D308BF4F0}" srcOrd="1" destOrd="0" presId="urn:microsoft.com/office/officeart/2005/8/layout/vList4"/>
    <dgm:cxn modelId="{E8A6D559-B0EE-47B6-BD96-3E1720350D04}" type="presOf" srcId="{382779EE-8252-4B5F-872A-8BF06B4E351B}" destId="{F2FD5737-D157-4629-8F35-501B56EB8818}" srcOrd="0" destOrd="2" presId="urn:microsoft.com/office/officeart/2005/8/layout/vList4"/>
    <dgm:cxn modelId="{34775EEE-41EE-4A22-914C-262956D650DF}" srcId="{9EB1F142-5E02-4AE9-B198-4BF52F39B64B}" destId="{AAC25A93-E038-4E60-A719-541B04726F36}" srcOrd="0" destOrd="0" parTransId="{D919BC18-E007-475F-9518-D941BC788BB2}" sibTransId="{47A98F21-B228-4651-B29E-E6E418762F84}"/>
    <dgm:cxn modelId="{8CD68D38-8D41-4C37-B17A-178CCBEF3E8B}" type="presOf" srcId="{AAC25A93-E038-4E60-A719-541B04726F36}" destId="{F2FD5737-D157-4629-8F35-501B56EB8818}" srcOrd="0" destOrd="1" presId="urn:microsoft.com/office/officeart/2005/8/layout/vList4"/>
    <dgm:cxn modelId="{11D7A6F3-5ED3-4060-98E6-CBC9B92B1DF8}" type="presOf" srcId="{9EB1F142-5E02-4AE9-B198-4BF52F39B64B}" destId="{F2FD5737-D157-4629-8F35-501B56EB8818}" srcOrd="0" destOrd="0" presId="urn:microsoft.com/office/officeart/2005/8/layout/vList4"/>
    <dgm:cxn modelId="{7C59C175-CA8F-46DA-B704-3FAD89076981}" type="presOf" srcId="{AAC25A93-E038-4E60-A719-541B04726F36}" destId="{494CAEC9-FFDA-4D8F-A24D-644D308BF4F0}" srcOrd="1" destOrd="1" presId="urn:microsoft.com/office/officeart/2005/8/layout/vList4"/>
    <dgm:cxn modelId="{82B34B00-5AAC-4171-B784-F321880BD73A}" type="presOf" srcId="{382779EE-8252-4B5F-872A-8BF06B4E351B}" destId="{494CAEC9-FFDA-4D8F-A24D-644D308BF4F0}" srcOrd="1" destOrd="2" presId="urn:microsoft.com/office/officeart/2005/8/layout/vList4"/>
    <dgm:cxn modelId="{FC5C71C2-129C-48A8-A4B1-252A4C9549DF}" type="presParOf" srcId="{2572E245-750F-42AF-85B8-D278F97F05D5}" destId="{550964FC-49EA-4C16-BE37-5B73629E5B66}" srcOrd="0" destOrd="0" presId="urn:microsoft.com/office/officeart/2005/8/layout/vList4"/>
    <dgm:cxn modelId="{F27F5A2E-E348-4CC0-9FF8-AFE1318A290F}" type="presParOf" srcId="{550964FC-49EA-4C16-BE37-5B73629E5B66}" destId="{F2FD5737-D157-4629-8F35-501B56EB8818}" srcOrd="0" destOrd="0" presId="urn:microsoft.com/office/officeart/2005/8/layout/vList4"/>
    <dgm:cxn modelId="{F438C09F-2E28-4FA8-AD13-F2F8C2D39C4B}" type="presParOf" srcId="{550964FC-49EA-4C16-BE37-5B73629E5B66}" destId="{F21FC60A-66DD-4875-AF0A-59C121FB50FD}" srcOrd="1" destOrd="0" presId="urn:microsoft.com/office/officeart/2005/8/layout/vList4"/>
    <dgm:cxn modelId="{E35A931E-DCC7-42D9-9E0F-A9E6ACAE6DEB}" type="presParOf" srcId="{550964FC-49EA-4C16-BE37-5B73629E5B66}" destId="{494CAEC9-FFDA-4D8F-A24D-644D308BF4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7B8DD8-3A8C-485E-BC0A-546E962FE8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9EB1F142-5E02-4AE9-B198-4BF52F39B64B}">
      <dgm:prSet phldrT="[Text]" custT="1"/>
      <dgm:spPr/>
      <dgm:t>
        <a:bodyPr/>
        <a:lstStyle/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Lynda Wayne, FGDC Metadata Contract Support</a:t>
          </a:r>
          <a:b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dirty="0" smtClean="0">
              <a:solidFill>
                <a:schemeClr val="tx1"/>
              </a:solidFill>
            </a:rPr>
            <a:t>Lynda@GeoMaxim.com</a:t>
          </a:r>
        </a:p>
        <a:p>
          <a:pPr algn="l"/>
          <a:endParaRPr lang="en-US" sz="1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Jennifer Carlino, FGDC Metadata Coordinator </a:t>
          </a:r>
          <a:r>
            <a:rPr lang="en-US" sz="2400" b="0" dirty="0" smtClean="0">
              <a:solidFill>
                <a:schemeClr val="tx1"/>
              </a:solidFill>
            </a:rPr>
            <a:t>jcarlino@usgs.gov</a:t>
          </a:r>
        </a:p>
        <a:p>
          <a:pPr algn="l"/>
          <a:endParaRPr lang="en-US" sz="1400" b="1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algn="l"/>
          <a: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Metadata Working Group</a:t>
          </a:r>
          <a:br>
            <a:rPr lang="en-US" sz="2400" b="1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(&amp; ISO Implementation Forum) </a:t>
          </a:r>
          <a:br>
            <a:rPr lang="en-US" sz="2400" b="0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send name &amp; organization w/request to join to </a:t>
          </a:r>
          <a:r>
            <a:rPr lang="en-US" sz="2400" b="0" dirty="0" smtClean="0">
              <a:solidFill>
                <a:schemeClr val="tx1"/>
              </a:solidFill>
            </a:rPr>
            <a:t>fgdc@fgdc.gov</a:t>
          </a:r>
          <a:r>
            <a:rPr lang="en-US" sz="2400" b="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</a:p>
      </dgm:t>
    </dgm:pt>
    <dgm:pt modelId="{85B28128-BCDD-4A26-97E5-BFBC2CA3F240}" type="parTrans" cxnId="{4D7CEF30-EFC4-4C5F-AAD9-35FDFB76CEBA}">
      <dgm:prSet/>
      <dgm:spPr/>
      <dgm:t>
        <a:bodyPr/>
        <a:lstStyle/>
        <a:p>
          <a:endParaRPr lang="en-US"/>
        </a:p>
      </dgm:t>
    </dgm:pt>
    <dgm:pt modelId="{2AC217DF-9D56-44AC-A618-04B673294C69}" type="sibTrans" cxnId="{4D7CEF30-EFC4-4C5F-AAD9-35FDFB76CEBA}">
      <dgm:prSet/>
      <dgm:spPr/>
      <dgm:t>
        <a:bodyPr/>
        <a:lstStyle/>
        <a:p>
          <a:endParaRPr lang="en-US"/>
        </a:p>
      </dgm:t>
    </dgm:pt>
    <dgm:pt modelId="{2572E245-750F-42AF-85B8-D278F97F05D5}" type="pres">
      <dgm:prSet presAssocID="{3B7B8DD8-3A8C-485E-BC0A-546E962FE849}" presName="linear" presStyleCnt="0">
        <dgm:presLayoutVars>
          <dgm:dir/>
          <dgm:resizeHandles val="exact"/>
        </dgm:presLayoutVars>
      </dgm:prSet>
      <dgm:spPr/>
    </dgm:pt>
    <dgm:pt modelId="{550964FC-49EA-4C16-BE37-5B73629E5B66}" type="pres">
      <dgm:prSet presAssocID="{9EB1F142-5E02-4AE9-B198-4BF52F39B64B}" presName="comp" presStyleCnt="0"/>
      <dgm:spPr/>
    </dgm:pt>
    <dgm:pt modelId="{F2FD5737-D157-4629-8F35-501B56EB8818}" type="pres">
      <dgm:prSet presAssocID="{9EB1F142-5E02-4AE9-B198-4BF52F39B64B}" presName="box" presStyleLbl="node1" presStyleIdx="0" presStyleCnt="1" custScaleY="208522" custLinFactNeighborX="987"/>
      <dgm:spPr/>
      <dgm:t>
        <a:bodyPr/>
        <a:lstStyle/>
        <a:p>
          <a:endParaRPr lang="en-US"/>
        </a:p>
      </dgm:t>
    </dgm:pt>
    <dgm:pt modelId="{F21FC60A-66DD-4875-AF0A-59C121FB50FD}" type="pres">
      <dgm:prSet presAssocID="{9EB1F142-5E02-4AE9-B198-4BF52F39B64B}" presName="img" presStyleLbl="fgImgPlace1" presStyleIdx="0" presStyleCnt="1" custScaleX="69259" custScaleY="64247" custLinFactNeighborX="-6643" custLinFactNeighborY="653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494CAEC9-FFDA-4D8F-A24D-644D308BF4F0}" type="pres">
      <dgm:prSet presAssocID="{9EB1F142-5E02-4AE9-B198-4BF52F39B64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132D8-DE98-4E8D-9DD8-14E4AD924BCD}" type="presOf" srcId="{9EB1F142-5E02-4AE9-B198-4BF52F39B64B}" destId="{F2FD5737-D157-4629-8F35-501B56EB8818}" srcOrd="0" destOrd="0" presId="urn:microsoft.com/office/officeart/2005/8/layout/vList4"/>
    <dgm:cxn modelId="{965026CC-9FEC-4610-9446-516F5D1015DF}" type="presOf" srcId="{3B7B8DD8-3A8C-485E-BC0A-546E962FE849}" destId="{2572E245-750F-42AF-85B8-D278F97F05D5}" srcOrd="0" destOrd="0" presId="urn:microsoft.com/office/officeart/2005/8/layout/vList4"/>
    <dgm:cxn modelId="{4D7CEF30-EFC4-4C5F-AAD9-35FDFB76CEBA}" srcId="{3B7B8DD8-3A8C-485E-BC0A-546E962FE849}" destId="{9EB1F142-5E02-4AE9-B198-4BF52F39B64B}" srcOrd="0" destOrd="0" parTransId="{85B28128-BCDD-4A26-97E5-BFBC2CA3F240}" sibTransId="{2AC217DF-9D56-44AC-A618-04B673294C69}"/>
    <dgm:cxn modelId="{4377FC41-4053-4984-A781-E68A83382ED0}" type="presOf" srcId="{9EB1F142-5E02-4AE9-B198-4BF52F39B64B}" destId="{494CAEC9-FFDA-4D8F-A24D-644D308BF4F0}" srcOrd="1" destOrd="0" presId="urn:microsoft.com/office/officeart/2005/8/layout/vList4"/>
    <dgm:cxn modelId="{AFA3229C-7F5E-4EA9-9208-1C055D7BE38E}" type="presParOf" srcId="{2572E245-750F-42AF-85B8-D278F97F05D5}" destId="{550964FC-49EA-4C16-BE37-5B73629E5B66}" srcOrd="0" destOrd="0" presId="urn:microsoft.com/office/officeart/2005/8/layout/vList4"/>
    <dgm:cxn modelId="{E4350F09-DBF8-4D33-B848-A3B55FFB68F5}" type="presParOf" srcId="{550964FC-49EA-4C16-BE37-5B73629E5B66}" destId="{F2FD5737-D157-4629-8F35-501B56EB8818}" srcOrd="0" destOrd="0" presId="urn:microsoft.com/office/officeart/2005/8/layout/vList4"/>
    <dgm:cxn modelId="{21F37A0B-FC9B-4C57-9BDF-23FC69AC38CA}" type="presParOf" srcId="{550964FC-49EA-4C16-BE37-5B73629E5B66}" destId="{F21FC60A-66DD-4875-AF0A-59C121FB50FD}" srcOrd="1" destOrd="0" presId="urn:microsoft.com/office/officeart/2005/8/layout/vList4"/>
    <dgm:cxn modelId="{36790506-1D47-4973-B004-C00E3CCE8FE0}" type="presParOf" srcId="{550964FC-49EA-4C16-BE37-5B73629E5B66}" destId="{494CAEC9-FFDA-4D8F-A24D-644D308BF4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5BBCC9-AF16-48B6-BFA3-6E7EC75E3646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AF1C8C-925C-43B6-9100-2C20211B28BF}">
      <dgm:prSet phldrT="[Text]" custT="1"/>
      <dgm:spPr>
        <a:xfrm>
          <a:off x="318821" y="1738305"/>
          <a:ext cx="1508696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AA5">
                <a:hueOff val="0"/>
                <a:satOff val="0"/>
                <a:lumOff val="0"/>
                <a:alphaOff val="0"/>
              </a:srgbClr>
            </a:gs>
            <a:gs pos="90000">
              <a:srgbClr val="759AA5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759AA5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u="none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19115-1</a:t>
          </a:r>
        </a:p>
        <a:p>
          <a:r>
            <a:rPr lang="en-US" sz="1800" u="none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Fundamentals</a:t>
          </a:r>
          <a:endParaRPr lang="en-US" sz="1800" u="none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B6600F-1745-44FC-80F1-785497FAD411}" type="parTrans" cxnId="{C002083F-609E-468B-AAC4-7AC00E6D0FBB}">
      <dgm:prSet/>
      <dgm:spPr/>
      <dgm:t>
        <a:bodyPr/>
        <a:lstStyle/>
        <a:p>
          <a:endParaRPr lang="en-US"/>
        </a:p>
      </dgm:t>
    </dgm:pt>
    <dgm:pt modelId="{3AF9E1CB-9E91-451B-9591-BD9D36D13690}" type="sibTrans" cxnId="{C002083F-609E-468B-AAC4-7AC00E6D0FBB}">
      <dgm:prSet/>
      <dgm:spPr/>
      <dgm:t>
        <a:bodyPr/>
        <a:lstStyle/>
        <a:p>
          <a:endParaRPr lang="en-US"/>
        </a:p>
      </dgm:t>
    </dgm:pt>
    <dgm:pt modelId="{4B3339DE-B327-419B-A334-99E0DCF41455}">
      <dgm:prSet phldrT="[Text]" custT="1"/>
      <dgm:spPr>
        <a:xfrm>
          <a:off x="2430997" y="3304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Imagery, grid, collection data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FF57A730-25B3-4942-B002-13178D238099}" type="parTrans" cxnId="{8CF8453B-91DB-4579-92A4-59130CC82AC2}">
      <dgm:prSet/>
      <dgm:spPr>
        <a:xfrm rot="17350740">
          <a:off x="1210778" y="1231932"/>
          <a:ext cx="18369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695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B7761FB0-2302-46F0-8F2B-5D33B16199B2}" type="sibTrans" cxnId="{8CF8453B-91DB-4579-92A4-59130CC82AC2}">
      <dgm:prSet/>
      <dgm:spPr/>
      <dgm:t>
        <a:bodyPr/>
        <a:lstStyle/>
        <a:p>
          <a:endParaRPr lang="en-US"/>
        </a:p>
      </dgm:t>
    </dgm:pt>
    <dgm:pt modelId="{0FECB51C-2EB4-4BB5-899C-A61E309FCC72}">
      <dgm:prSet phldrT="[Text]" custT="1"/>
      <dgm:spPr>
        <a:xfrm>
          <a:off x="4916635" y="3304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u="none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19115-2</a:t>
          </a:r>
          <a:endParaRPr lang="en-US" sz="2000" u="none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AB527B68-1561-40F9-97E9-35A5FBD25050}" type="parTrans" cxnId="{48F44C84-74CE-4C12-9A40-C7766B49B06B}">
      <dgm:prSet/>
      <dgm:spPr>
        <a:xfrm>
          <a:off x="4313157" y="364432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48312365-923E-4A83-A6E0-23C0F33A44E1}" type="sibTrans" cxnId="{48F44C84-74CE-4C12-9A40-C7766B49B06B}">
      <dgm:prSet/>
      <dgm:spPr/>
      <dgm:t>
        <a:bodyPr/>
        <a:lstStyle/>
        <a:p>
          <a:endParaRPr lang="en-US"/>
        </a:p>
      </dgm:t>
    </dgm:pt>
    <dgm:pt modelId="{532AF404-752F-4248-BCAE-15FC5336F38F}">
      <dgm:prSet phldrT="[Text]" custT="1"/>
      <dgm:spPr>
        <a:xfrm>
          <a:off x="2430997" y="870804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Services</a:t>
          </a:r>
        </a:p>
      </dgm:t>
    </dgm:pt>
    <dgm:pt modelId="{BDA00934-EEF9-4947-9D62-24B80CC8A327}" type="parTrans" cxnId="{3499EE4B-A231-4EE2-85D6-8B23E196A266}">
      <dgm:prSet/>
      <dgm:spPr>
        <a:xfrm rot="18289469">
          <a:off x="1600877" y="1665683"/>
          <a:ext cx="10567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56761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CAE586E7-9934-49AB-ACA5-7DE8FE323D5E}" type="sibTrans" cxnId="{3499EE4B-A231-4EE2-85D6-8B23E196A266}">
      <dgm:prSet/>
      <dgm:spPr/>
      <dgm:t>
        <a:bodyPr/>
        <a:lstStyle/>
        <a:p>
          <a:endParaRPr lang="en-US"/>
        </a:p>
      </dgm:t>
    </dgm:pt>
    <dgm:pt modelId="{E47A067A-DF1B-49AA-9FC9-188C8C764055}">
      <dgm:prSet phldrT="[Text]" custT="1"/>
      <dgm:spPr>
        <a:xfrm>
          <a:off x="4916635" y="870804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19119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A2365790-7F3F-4135-9978-B463BB7DEB26}" type="parTrans" cxnId="{EBAB4922-40CA-480D-BE7E-D42FE3344C28}">
      <dgm:prSet/>
      <dgm:spPr>
        <a:xfrm>
          <a:off x="4313157" y="1231932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36656F9A-8B8D-4D29-AE1E-0C5145AB1262}" type="sibTrans" cxnId="{EBAB4922-40CA-480D-BE7E-D42FE3344C28}">
      <dgm:prSet/>
      <dgm:spPr/>
      <dgm:t>
        <a:bodyPr/>
        <a:lstStyle/>
        <a:p>
          <a:endParaRPr lang="en-US"/>
        </a:p>
      </dgm:t>
    </dgm:pt>
    <dgm:pt modelId="{2A6B332B-4891-4710-BC3C-5A3CB5F57B96}">
      <dgm:prSet phldrT="[Text]" custT="1"/>
      <dgm:spPr>
        <a:xfrm>
          <a:off x="2430997" y="1738305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Entity/ Attributes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B867A965-0530-4F88-A5B6-3D2A9F02FB70}" type="parTrans" cxnId="{19B1F187-818C-4413-965F-43A83821FE37}">
      <dgm:prSet/>
      <dgm:spPr>
        <a:xfrm>
          <a:off x="1827518" y="2099433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CF5309C5-76F8-4F5F-A984-45283C23C93B}" type="sibTrans" cxnId="{19B1F187-818C-4413-965F-43A83821FE37}">
      <dgm:prSet/>
      <dgm:spPr/>
      <dgm:t>
        <a:bodyPr/>
        <a:lstStyle/>
        <a:p>
          <a:endParaRPr lang="en-US"/>
        </a:p>
      </dgm:t>
    </dgm:pt>
    <dgm:pt modelId="{C07AA242-30E3-4FF8-9BD7-3B6F916C5D08}">
      <dgm:prSet phldrT="[Text]" custT="1"/>
      <dgm:spPr>
        <a:xfrm>
          <a:off x="4916635" y="1738305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19110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C5BB8662-4B4C-4E4A-8393-BD9DB3B6D7BE}" type="parTrans" cxnId="{55C1DA8B-05B2-4792-BAF9-E3458DB7EC49}">
      <dgm:prSet/>
      <dgm:spPr>
        <a:xfrm>
          <a:off x="4313157" y="2099433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B269E02E-66D2-47FB-BE30-8528123986FB}" type="sibTrans" cxnId="{55C1DA8B-05B2-4792-BAF9-E3458DB7EC49}">
      <dgm:prSet/>
      <dgm:spPr/>
      <dgm:t>
        <a:bodyPr/>
        <a:lstStyle/>
        <a:p>
          <a:endParaRPr lang="en-US"/>
        </a:p>
      </dgm:t>
    </dgm:pt>
    <dgm:pt modelId="{B0AC2186-9F9B-4E6B-BBE8-0ABE5768678E}">
      <dgm:prSet phldrT="[Text]" custT="1"/>
      <dgm:spPr>
        <a:xfrm>
          <a:off x="2430997" y="3473307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Custom Data Conventions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63C3F1BC-E9ED-43D7-BC38-D3E260222E31}" type="parTrans" cxnId="{29B0500E-46ED-474D-A144-50FAB3164841}">
      <dgm:prSet/>
      <dgm:spPr>
        <a:xfrm rot="4249260">
          <a:off x="1210778" y="2966934"/>
          <a:ext cx="18369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695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7A8F2E56-2850-4471-B32F-EF9FACEA44EC}" type="sibTrans" cxnId="{29B0500E-46ED-474D-A144-50FAB3164841}">
      <dgm:prSet/>
      <dgm:spPr/>
      <dgm:t>
        <a:bodyPr/>
        <a:lstStyle/>
        <a:p>
          <a:endParaRPr lang="en-US"/>
        </a:p>
      </dgm:t>
    </dgm:pt>
    <dgm:pt modelId="{ABDB5F1C-7EFF-450B-89FB-D3D345BD555C}">
      <dgm:prSet phldrT="[Text]" custT="1"/>
      <dgm:spPr>
        <a:xfrm>
          <a:off x="4932552" y="3476611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19111 – Coordinate System</a:t>
          </a:r>
          <a:br>
            <a:rPr lang="en-US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</a:br>
          <a:r>
            <a:rPr lang="en-US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19109 – Application Schema</a:t>
          </a:r>
          <a:br>
            <a:rPr lang="en-US" sz="18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</a:br>
          <a:r>
            <a:rPr lang="en-US" sz="16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(</a:t>
          </a:r>
          <a:r>
            <a:rPr lang="en-US" sz="1600" i="1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see full list of endorsed standards</a:t>
          </a:r>
          <a:r>
            <a:rPr lang="en-US" sz="16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)</a:t>
          </a:r>
          <a:endParaRPr lang="en-US" sz="16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C343BE66-596D-48E5-9702-684DA9315ECA}" type="parTrans" cxnId="{F9F4A2E1-2870-4DD8-AEDA-DFBBAE14AFCE}">
      <dgm:prSet/>
      <dgm:spPr>
        <a:xfrm rot="18339">
          <a:off x="4313152" y="3836087"/>
          <a:ext cx="61940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19404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AB185606-26B7-45ED-BBAB-87E6B7E615A0}" type="sibTrans" cxnId="{F9F4A2E1-2870-4DD8-AEDA-DFBBAE14AFCE}">
      <dgm:prSet/>
      <dgm:spPr/>
      <dgm:t>
        <a:bodyPr/>
        <a:lstStyle/>
        <a:p>
          <a:endParaRPr lang="en-US"/>
        </a:p>
      </dgm:t>
    </dgm:pt>
    <dgm:pt modelId="{8CDC123D-E427-41F8-A42C-34E862A4CB5A}">
      <dgm:prSet phldrT="[Text]" custT="1"/>
      <dgm:spPr>
        <a:xfrm>
          <a:off x="2430997" y="2605806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Data Quality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E2533642-0710-4B3B-8B71-AB2BCBB22814}" type="parTrans" cxnId="{A69D8436-43D8-44D8-AD13-0E8663925AAD}">
      <dgm:prSet/>
      <dgm:spPr>
        <a:xfrm rot="3310531">
          <a:off x="1600877" y="2533184"/>
          <a:ext cx="10567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56761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E1E063FD-1E1A-40F7-9146-520B9515B30F}" type="sibTrans" cxnId="{A69D8436-43D8-44D8-AD13-0E8663925AAD}">
      <dgm:prSet/>
      <dgm:spPr/>
      <dgm:t>
        <a:bodyPr/>
        <a:lstStyle/>
        <a:p>
          <a:endParaRPr lang="en-US"/>
        </a:p>
      </dgm:t>
    </dgm:pt>
    <dgm:pt modelId="{EF7D791C-323A-445B-A8EA-202834836DD3}">
      <dgm:prSet phldrT="[Text]" custT="1"/>
      <dgm:spPr>
        <a:xfrm>
          <a:off x="4916635" y="2605806"/>
          <a:ext cx="3183245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sz="20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19157</a:t>
          </a:r>
          <a:endParaRPr lang="en-US" sz="20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gm:t>
    </dgm:pt>
    <dgm:pt modelId="{5B0773E6-CFCA-4DF0-B687-EE1F8C041D3B}" type="parTrans" cxnId="{49E0FC04-FB5D-42DC-9F12-E44068C65BE0}">
      <dgm:prSet/>
      <dgm:spPr>
        <a:xfrm>
          <a:off x="4313157" y="2966934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gm:t>
    </dgm:pt>
    <dgm:pt modelId="{86E8DFAC-6377-485C-9330-ADC0A9955A1C}" type="sibTrans" cxnId="{49E0FC04-FB5D-42DC-9F12-E44068C65BE0}">
      <dgm:prSet/>
      <dgm:spPr/>
      <dgm:t>
        <a:bodyPr/>
        <a:lstStyle/>
        <a:p>
          <a:endParaRPr lang="en-US"/>
        </a:p>
      </dgm:t>
    </dgm:pt>
    <dgm:pt modelId="{59D3CEA6-28AE-412F-96B3-01A54171EE4A}" type="pres">
      <dgm:prSet presAssocID="{275BBCC9-AF16-48B6-BFA3-6E7EC75E36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244B5-0A38-4E72-9B5F-2E256EDFA224}" type="pres">
      <dgm:prSet presAssocID="{E1AF1C8C-925C-43B6-9100-2C20211B28BF}" presName="root1" presStyleCnt="0"/>
      <dgm:spPr/>
      <dgm:t>
        <a:bodyPr/>
        <a:lstStyle/>
        <a:p>
          <a:endParaRPr lang="en-US"/>
        </a:p>
      </dgm:t>
    </dgm:pt>
    <dgm:pt modelId="{57DD9395-0727-40D1-B58A-00A08E985474}" type="pres">
      <dgm:prSet presAssocID="{E1AF1C8C-925C-43B6-9100-2C20211B28B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64E6B1-0826-470A-8856-5E1CAE98BE97}" type="pres">
      <dgm:prSet presAssocID="{E1AF1C8C-925C-43B6-9100-2C20211B28BF}" presName="level2hierChild" presStyleCnt="0"/>
      <dgm:spPr/>
      <dgm:t>
        <a:bodyPr/>
        <a:lstStyle/>
        <a:p>
          <a:endParaRPr lang="en-US"/>
        </a:p>
      </dgm:t>
    </dgm:pt>
    <dgm:pt modelId="{ED4F6880-BA68-43CA-8915-E73B89290254}" type="pres">
      <dgm:prSet presAssocID="{FF57A730-25B3-4942-B002-13178D238099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84F13DC2-1984-4EBE-8003-432940469F43}" type="pres">
      <dgm:prSet presAssocID="{FF57A730-25B3-4942-B002-13178D23809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5BFE293-C54C-4DF6-8CCC-8035A7CEEDC7}" type="pres">
      <dgm:prSet presAssocID="{4B3339DE-B327-419B-A334-99E0DCF41455}" presName="root2" presStyleCnt="0"/>
      <dgm:spPr/>
      <dgm:t>
        <a:bodyPr/>
        <a:lstStyle/>
        <a:p>
          <a:endParaRPr lang="en-US"/>
        </a:p>
      </dgm:t>
    </dgm:pt>
    <dgm:pt modelId="{C66F637D-CC00-4B9E-A425-116700A9D63A}" type="pres">
      <dgm:prSet presAssocID="{4B3339DE-B327-419B-A334-99E0DCF41455}" presName="LevelTwoTextNode" presStyleLbl="node2" presStyleIdx="0" presStyleCnt="5" custScaleX="124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9EA15-FBE8-4A3D-8AD2-0177E83FAAB3}" type="pres">
      <dgm:prSet presAssocID="{4B3339DE-B327-419B-A334-99E0DCF41455}" presName="level3hierChild" presStyleCnt="0"/>
      <dgm:spPr/>
      <dgm:t>
        <a:bodyPr/>
        <a:lstStyle/>
        <a:p>
          <a:endParaRPr lang="en-US"/>
        </a:p>
      </dgm:t>
    </dgm:pt>
    <dgm:pt modelId="{4D89FA36-6569-42D2-832A-0D54AE1626B6}" type="pres">
      <dgm:prSet presAssocID="{AB527B68-1561-40F9-97E9-35A5FBD25050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77F0FE82-AFDE-40BA-8BD1-FDFF7C121C9D}" type="pres">
      <dgm:prSet presAssocID="{AB527B68-1561-40F9-97E9-35A5FBD2505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5B6FF8BA-8224-41AC-A29A-D04C95B740E1}" type="pres">
      <dgm:prSet presAssocID="{0FECB51C-2EB4-4BB5-899C-A61E309FCC72}" presName="root2" presStyleCnt="0"/>
      <dgm:spPr/>
      <dgm:t>
        <a:bodyPr/>
        <a:lstStyle/>
        <a:p>
          <a:endParaRPr lang="en-US"/>
        </a:p>
      </dgm:t>
    </dgm:pt>
    <dgm:pt modelId="{BE3E0452-F26E-4441-B562-BB667309F67F}" type="pres">
      <dgm:prSet presAssocID="{0FECB51C-2EB4-4BB5-899C-A61E309FCC72}" presName="LevelTwoTextNode" presStyleLbl="node3" presStyleIdx="0" presStyleCnt="5" custScaleX="213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DB4014-4C05-4C7A-A99C-45A4F9F8D362}" type="pres">
      <dgm:prSet presAssocID="{0FECB51C-2EB4-4BB5-899C-A61E309FCC72}" presName="level3hierChild" presStyleCnt="0"/>
      <dgm:spPr/>
      <dgm:t>
        <a:bodyPr/>
        <a:lstStyle/>
        <a:p>
          <a:endParaRPr lang="en-US"/>
        </a:p>
      </dgm:t>
    </dgm:pt>
    <dgm:pt modelId="{82D115CB-A531-4592-8958-D9DCEEAE88D5}" type="pres">
      <dgm:prSet presAssocID="{BDA00934-EEF9-4947-9D62-24B80CC8A327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AED5273F-D364-43A7-9F1C-269CD649369D}" type="pres">
      <dgm:prSet presAssocID="{BDA00934-EEF9-4947-9D62-24B80CC8A327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E6417A5-6C3F-4A05-8D66-8E1F08AF02B1}" type="pres">
      <dgm:prSet presAssocID="{532AF404-752F-4248-BCAE-15FC5336F38F}" presName="root2" presStyleCnt="0"/>
      <dgm:spPr/>
      <dgm:t>
        <a:bodyPr/>
        <a:lstStyle/>
        <a:p>
          <a:endParaRPr lang="en-US"/>
        </a:p>
      </dgm:t>
    </dgm:pt>
    <dgm:pt modelId="{D460A194-376E-4971-9564-0D12D282463B}" type="pres">
      <dgm:prSet presAssocID="{532AF404-752F-4248-BCAE-15FC5336F38F}" presName="LevelTwoTextNode" presStyleLbl="node2" presStyleIdx="1" presStyleCnt="5" custScaleX="124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0BDE0-32C8-45A7-8EDF-AFC7B97568F2}" type="pres">
      <dgm:prSet presAssocID="{532AF404-752F-4248-BCAE-15FC5336F38F}" presName="level3hierChild" presStyleCnt="0"/>
      <dgm:spPr/>
      <dgm:t>
        <a:bodyPr/>
        <a:lstStyle/>
        <a:p>
          <a:endParaRPr lang="en-US"/>
        </a:p>
      </dgm:t>
    </dgm:pt>
    <dgm:pt modelId="{D0156840-84D8-4CD5-BC4C-AB673F2DADC0}" type="pres">
      <dgm:prSet presAssocID="{A2365790-7F3F-4135-9978-B463BB7DEB26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EFBB2917-AD70-40AA-B232-E70655938DBC}" type="pres">
      <dgm:prSet presAssocID="{A2365790-7F3F-4135-9978-B463BB7DEB26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7FED1F6-C81E-41FD-9B2E-89DC179B6A46}" type="pres">
      <dgm:prSet presAssocID="{E47A067A-DF1B-49AA-9FC9-188C8C764055}" presName="root2" presStyleCnt="0"/>
      <dgm:spPr/>
      <dgm:t>
        <a:bodyPr/>
        <a:lstStyle/>
        <a:p>
          <a:endParaRPr lang="en-US"/>
        </a:p>
      </dgm:t>
    </dgm:pt>
    <dgm:pt modelId="{FBB38CCE-6D0E-4507-AE37-B2F3166B1F57}" type="pres">
      <dgm:prSet presAssocID="{E47A067A-DF1B-49AA-9FC9-188C8C764055}" presName="LevelTwoTextNode" presStyleLbl="node3" presStyleIdx="1" presStyleCnt="5" custScaleX="213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976EB5-A851-4702-92A7-094C93031DA7}" type="pres">
      <dgm:prSet presAssocID="{E47A067A-DF1B-49AA-9FC9-188C8C764055}" presName="level3hierChild" presStyleCnt="0"/>
      <dgm:spPr/>
      <dgm:t>
        <a:bodyPr/>
        <a:lstStyle/>
        <a:p>
          <a:endParaRPr lang="en-US"/>
        </a:p>
      </dgm:t>
    </dgm:pt>
    <dgm:pt modelId="{E66C20EC-6B58-42FB-A635-8D8DAEA53B78}" type="pres">
      <dgm:prSet presAssocID="{B867A965-0530-4F88-A5B6-3D2A9F02FB70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E3AEDA2F-161B-4E9A-8634-AD28A303F95D}" type="pres">
      <dgm:prSet presAssocID="{B867A965-0530-4F88-A5B6-3D2A9F02FB7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05F4E6B-C0C9-4D66-BEC8-3349BC1A72E6}" type="pres">
      <dgm:prSet presAssocID="{2A6B332B-4891-4710-BC3C-5A3CB5F57B96}" presName="root2" presStyleCnt="0"/>
      <dgm:spPr/>
      <dgm:t>
        <a:bodyPr/>
        <a:lstStyle/>
        <a:p>
          <a:endParaRPr lang="en-US"/>
        </a:p>
      </dgm:t>
    </dgm:pt>
    <dgm:pt modelId="{1EF5318D-6B01-48DA-A56D-BE5DBD264CE9}" type="pres">
      <dgm:prSet presAssocID="{2A6B332B-4891-4710-BC3C-5A3CB5F57B96}" presName="LevelTwoTextNode" presStyleLbl="node2" presStyleIdx="2" presStyleCnt="5" custScaleX="124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28146-928B-4C68-8677-7920AD5DD774}" type="pres">
      <dgm:prSet presAssocID="{2A6B332B-4891-4710-BC3C-5A3CB5F57B96}" presName="level3hierChild" presStyleCnt="0"/>
      <dgm:spPr/>
      <dgm:t>
        <a:bodyPr/>
        <a:lstStyle/>
        <a:p>
          <a:endParaRPr lang="en-US"/>
        </a:p>
      </dgm:t>
    </dgm:pt>
    <dgm:pt modelId="{58474261-CB92-415B-BAE7-7BD6FF23BDC3}" type="pres">
      <dgm:prSet presAssocID="{C5BB8662-4B4C-4E4A-8393-BD9DB3B6D7BE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242682A8-1CE0-4C05-B130-1354BE1EFEBF}" type="pres">
      <dgm:prSet presAssocID="{C5BB8662-4B4C-4E4A-8393-BD9DB3B6D7BE}" presName="connTx" presStyleLbl="parChTrans1D3" presStyleIdx="2" presStyleCnt="5"/>
      <dgm:spPr/>
      <dgm:t>
        <a:bodyPr/>
        <a:lstStyle/>
        <a:p>
          <a:endParaRPr lang="en-US"/>
        </a:p>
      </dgm:t>
    </dgm:pt>
    <dgm:pt modelId="{B02881E8-F03E-4624-A97F-62D9B18CEC8F}" type="pres">
      <dgm:prSet presAssocID="{C07AA242-30E3-4FF8-9BD7-3B6F916C5D08}" presName="root2" presStyleCnt="0"/>
      <dgm:spPr/>
      <dgm:t>
        <a:bodyPr/>
        <a:lstStyle/>
        <a:p>
          <a:endParaRPr lang="en-US"/>
        </a:p>
      </dgm:t>
    </dgm:pt>
    <dgm:pt modelId="{1E383165-CC9B-43C2-BE16-553ED22C64E1}" type="pres">
      <dgm:prSet presAssocID="{C07AA242-30E3-4FF8-9BD7-3B6F916C5D08}" presName="LevelTwoTextNode" presStyleLbl="node3" presStyleIdx="2" presStyleCnt="5" custScaleX="213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2F0276-7DFA-4435-BADF-89B7EE93FBD5}" type="pres">
      <dgm:prSet presAssocID="{C07AA242-30E3-4FF8-9BD7-3B6F916C5D08}" presName="level3hierChild" presStyleCnt="0"/>
      <dgm:spPr/>
      <dgm:t>
        <a:bodyPr/>
        <a:lstStyle/>
        <a:p>
          <a:endParaRPr lang="en-US"/>
        </a:p>
      </dgm:t>
    </dgm:pt>
    <dgm:pt modelId="{1E791A70-27C3-4B1D-8934-A44D52DAE608}" type="pres">
      <dgm:prSet presAssocID="{E2533642-0710-4B3B-8B71-AB2BCBB2281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8407445F-C914-4A8D-BB10-8FEF6B552248}" type="pres">
      <dgm:prSet presAssocID="{E2533642-0710-4B3B-8B71-AB2BCBB2281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50189BC-0830-44C4-AF87-0130AE3BB230}" type="pres">
      <dgm:prSet presAssocID="{8CDC123D-E427-41F8-A42C-34E862A4CB5A}" presName="root2" presStyleCnt="0"/>
      <dgm:spPr/>
    </dgm:pt>
    <dgm:pt modelId="{8C7C8E68-6ABF-42F0-AA89-4E6D9B14649E}" type="pres">
      <dgm:prSet presAssocID="{8CDC123D-E427-41F8-A42C-34E862A4CB5A}" presName="LevelTwoTextNode" presStyleLbl="node2" presStyleIdx="3" presStyleCnt="5" custScaleX="124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E0846-9285-42CA-9D21-9FBDA4E5A55F}" type="pres">
      <dgm:prSet presAssocID="{8CDC123D-E427-41F8-A42C-34E862A4CB5A}" presName="level3hierChild" presStyleCnt="0"/>
      <dgm:spPr/>
    </dgm:pt>
    <dgm:pt modelId="{9EB8D190-0FB9-4BFF-84BB-189F95B7F0C9}" type="pres">
      <dgm:prSet presAssocID="{5B0773E6-CFCA-4DF0-B687-EE1F8C041D3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E3EF43C8-7804-4930-BE06-9FD55E8D0B2C}" type="pres">
      <dgm:prSet presAssocID="{5B0773E6-CFCA-4DF0-B687-EE1F8C041D3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19D60AE-CAF6-4D85-B686-25CAF90858E4}" type="pres">
      <dgm:prSet presAssocID="{EF7D791C-323A-445B-A8EA-202834836DD3}" presName="root2" presStyleCnt="0"/>
      <dgm:spPr/>
    </dgm:pt>
    <dgm:pt modelId="{38AA5CFA-0E64-4C40-9BFB-620F72BB660A}" type="pres">
      <dgm:prSet presAssocID="{EF7D791C-323A-445B-A8EA-202834836DD3}" presName="LevelTwoTextNode" presStyleLbl="node3" presStyleIdx="3" presStyleCnt="5" custScaleX="210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A4EC16-E30E-46E4-A8B1-2D580E229554}" type="pres">
      <dgm:prSet presAssocID="{EF7D791C-323A-445B-A8EA-202834836DD3}" presName="level3hierChild" presStyleCnt="0"/>
      <dgm:spPr/>
    </dgm:pt>
    <dgm:pt modelId="{BDE723F1-2758-4980-AF6E-5B81E5EA3591}" type="pres">
      <dgm:prSet presAssocID="{63C3F1BC-E9ED-43D7-BC38-D3E260222E31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267F4B7-AB40-4328-962B-BF24F25AF736}" type="pres">
      <dgm:prSet presAssocID="{63C3F1BC-E9ED-43D7-BC38-D3E260222E3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0B36000-80B3-41AD-9F1F-78042415D452}" type="pres">
      <dgm:prSet presAssocID="{B0AC2186-9F9B-4E6B-BBE8-0ABE5768678E}" presName="root2" presStyleCnt="0"/>
      <dgm:spPr/>
      <dgm:t>
        <a:bodyPr/>
        <a:lstStyle/>
        <a:p>
          <a:endParaRPr lang="en-US"/>
        </a:p>
      </dgm:t>
    </dgm:pt>
    <dgm:pt modelId="{941F58EC-ABA1-4551-A6EE-35142739FAAF}" type="pres">
      <dgm:prSet presAssocID="{B0AC2186-9F9B-4E6B-BBE8-0ABE5768678E}" presName="LevelTwoTextNode" presStyleLbl="node2" presStyleIdx="4" presStyleCnt="5" custScaleX="1247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3EB245-FC5B-48D6-9510-0C1C12CEDC9B}" type="pres">
      <dgm:prSet presAssocID="{B0AC2186-9F9B-4E6B-BBE8-0ABE5768678E}" presName="level3hierChild" presStyleCnt="0"/>
      <dgm:spPr/>
      <dgm:t>
        <a:bodyPr/>
        <a:lstStyle/>
        <a:p>
          <a:endParaRPr lang="en-US"/>
        </a:p>
      </dgm:t>
    </dgm:pt>
    <dgm:pt modelId="{723D0DE2-27BF-40A2-AE53-643130A77FF1}" type="pres">
      <dgm:prSet presAssocID="{C343BE66-596D-48E5-9702-684DA9315ECA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6B08D0C-243D-40EB-9C10-9D95BE0C7833}" type="pres">
      <dgm:prSet presAssocID="{C343BE66-596D-48E5-9702-684DA9315ECA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5688305-86E4-4C7F-9D29-1028807745C3}" type="pres">
      <dgm:prSet presAssocID="{ABDB5F1C-7EFF-450B-89FB-D3D345BD555C}" presName="root2" presStyleCnt="0"/>
      <dgm:spPr/>
      <dgm:t>
        <a:bodyPr/>
        <a:lstStyle/>
        <a:p>
          <a:endParaRPr lang="en-US"/>
        </a:p>
      </dgm:t>
    </dgm:pt>
    <dgm:pt modelId="{975960FF-193D-4358-A8F2-83576B9DEBFA}" type="pres">
      <dgm:prSet presAssocID="{ABDB5F1C-7EFF-450B-89FB-D3D345BD555C}" presName="LevelTwoTextNode" presStyleLbl="node3" presStyleIdx="4" presStyleCnt="5" custScaleX="213611" custLinFactNeighborX="1055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1C3191-32CD-488E-B243-D7BB5AE0D5E6}" type="pres">
      <dgm:prSet presAssocID="{ABDB5F1C-7EFF-450B-89FB-D3D345BD555C}" presName="level3hierChild" presStyleCnt="0"/>
      <dgm:spPr/>
      <dgm:t>
        <a:bodyPr/>
        <a:lstStyle/>
        <a:p>
          <a:endParaRPr lang="en-US"/>
        </a:p>
      </dgm:t>
    </dgm:pt>
  </dgm:ptLst>
  <dgm:cxnLst>
    <dgm:cxn modelId="{4F9857F5-F405-421B-B8C8-5393B6156C36}" type="presOf" srcId="{E1AF1C8C-925C-43B6-9100-2C20211B28BF}" destId="{57DD9395-0727-40D1-B58A-00A08E985474}" srcOrd="0" destOrd="0" presId="urn:microsoft.com/office/officeart/2005/8/layout/hierarchy2"/>
    <dgm:cxn modelId="{7978E3C4-0986-4EB5-8463-5284296C71AD}" type="presOf" srcId="{C5BB8662-4B4C-4E4A-8393-BD9DB3B6D7BE}" destId="{58474261-CB92-415B-BAE7-7BD6FF23BDC3}" srcOrd="0" destOrd="0" presId="urn:microsoft.com/office/officeart/2005/8/layout/hierarchy2"/>
    <dgm:cxn modelId="{ED53A1CD-354F-4D37-AF88-214EE3D4609F}" type="presOf" srcId="{C5BB8662-4B4C-4E4A-8393-BD9DB3B6D7BE}" destId="{242682A8-1CE0-4C05-B130-1354BE1EFEBF}" srcOrd="1" destOrd="0" presId="urn:microsoft.com/office/officeart/2005/8/layout/hierarchy2"/>
    <dgm:cxn modelId="{C002083F-609E-468B-AAC4-7AC00E6D0FBB}" srcId="{275BBCC9-AF16-48B6-BFA3-6E7EC75E3646}" destId="{E1AF1C8C-925C-43B6-9100-2C20211B28BF}" srcOrd="0" destOrd="0" parTransId="{F0B6600F-1745-44FC-80F1-785497FAD411}" sibTransId="{3AF9E1CB-9E91-451B-9591-BD9D36D13690}"/>
    <dgm:cxn modelId="{303FAABE-0807-49BE-8795-405765C74093}" type="presOf" srcId="{5B0773E6-CFCA-4DF0-B687-EE1F8C041D3B}" destId="{9EB8D190-0FB9-4BFF-84BB-189F95B7F0C9}" srcOrd="0" destOrd="0" presId="urn:microsoft.com/office/officeart/2005/8/layout/hierarchy2"/>
    <dgm:cxn modelId="{0DB74E32-D340-4A33-97E6-4254B8784980}" type="presOf" srcId="{8CDC123D-E427-41F8-A42C-34E862A4CB5A}" destId="{8C7C8E68-6ABF-42F0-AA89-4E6D9B14649E}" srcOrd="0" destOrd="0" presId="urn:microsoft.com/office/officeart/2005/8/layout/hierarchy2"/>
    <dgm:cxn modelId="{29B0500E-46ED-474D-A144-50FAB3164841}" srcId="{E1AF1C8C-925C-43B6-9100-2C20211B28BF}" destId="{B0AC2186-9F9B-4E6B-BBE8-0ABE5768678E}" srcOrd="4" destOrd="0" parTransId="{63C3F1BC-E9ED-43D7-BC38-D3E260222E31}" sibTransId="{7A8F2E56-2850-4471-B32F-EF9FACEA44EC}"/>
    <dgm:cxn modelId="{EBAB4922-40CA-480D-BE7E-D42FE3344C28}" srcId="{532AF404-752F-4248-BCAE-15FC5336F38F}" destId="{E47A067A-DF1B-49AA-9FC9-188C8C764055}" srcOrd="0" destOrd="0" parTransId="{A2365790-7F3F-4135-9978-B463BB7DEB26}" sibTransId="{36656F9A-8B8D-4D29-AE1E-0C5145AB1262}"/>
    <dgm:cxn modelId="{48F44C84-74CE-4C12-9A40-C7766B49B06B}" srcId="{4B3339DE-B327-419B-A334-99E0DCF41455}" destId="{0FECB51C-2EB4-4BB5-899C-A61E309FCC72}" srcOrd="0" destOrd="0" parTransId="{AB527B68-1561-40F9-97E9-35A5FBD25050}" sibTransId="{48312365-923E-4A83-A6E0-23C0F33A44E1}"/>
    <dgm:cxn modelId="{A69D8436-43D8-44D8-AD13-0E8663925AAD}" srcId="{E1AF1C8C-925C-43B6-9100-2C20211B28BF}" destId="{8CDC123D-E427-41F8-A42C-34E862A4CB5A}" srcOrd="3" destOrd="0" parTransId="{E2533642-0710-4B3B-8B71-AB2BCBB22814}" sibTransId="{E1E063FD-1E1A-40F7-9146-520B9515B30F}"/>
    <dgm:cxn modelId="{0A9403AD-CEFE-4961-B558-9ED8C6DCC33A}" type="presOf" srcId="{BDA00934-EEF9-4947-9D62-24B80CC8A327}" destId="{AED5273F-D364-43A7-9F1C-269CD649369D}" srcOrd="1" destOrd="0" presId="urn:microsoft.com/office/officeart/2005/8/layout/hierarchy2"/>
    <dgm:cxn modelId="{A65E3644-D028-43A3-AAF4-E69CE1A82C7F}" type="presOf" srcId="{C07AA242-30E3-4FF8-9BD7-3B6F916C5D08}" destId="{1E383165-CC9B-43C2-BE16-553ED22C64E1}" srcOrd="0" destOrd="0" presId="urn:microsoft.com/office/officeart/2005/8/layout/hierarchy2"/>
    <dgm:cxn modelId="{C932C29B-2E11-44BD-9B3D-CC89D5907CE2}" type="presOf" srcId="{FF57A730-25B3-4942-B002-13178D238099}" destId="{84F13DC2-1984-4EBE-8003-432940469F43}" srcOrd="1" destOrd="0" presId="urn:microsoft.com/office/officeart/2005/8/layout/hierarchy2"/>
    <dgm:cxn modelId="{F46FBEB6-5802-498E-915A-25A90DC42C39}" type="presOf" srcId="{E2533642-0710-4B3B-8B71-AB2BCBB22814}" destId="{1E791A70-27C3-4B1D-8934-A44D52DAE608}" srcOrd="0" destOrd="0" presId="urn:microsoft.com/office/officeart/2005/8/layout/hierarchy2"/>
    <dgm:cxn modelId="{D237C081-341D-413B-94A4-32FCFE1C4BF2}" type="presOf" srcId="{A2365790-7F3F-4135-9978-B463BB7DEB26}" destId="{D0156840-84D8-4CD5-BC4C-AB673F2DADC0}" srcOrd="0" destOrd="0" presId="urn:microsoft.com/office/officeart/2005/8/layout/hierarchy2"/>
    <dgm:cxn modelId="{E5323234-096E-427E-99F2-24D372B944E9}" type="presOf" srcId="{A2365790-7F3F-4135-9978-B463BB7DEB26}" destId="{EFBB2917-AD70-40AA-B232-E70655938DBC}" srcOrd="1" destOrd="0" presId="urn:microsoft.com/office/officeart/2005/8/layout/hierarchy2"/>
    <dgm:cxn modelId="{E28A00A9-F52A-4BC8-A29A-33A134B92C25}" type="presOf" srcId="{2A6B332B-4891-4710-BC3C-5A3CB5F57B96}" destId="{1EF5318D-6B01-48DA-A56D-BE5DBD264CE9}" srcOrd="0" destOrd="0" presId="urn:microsoft.com/office/officeart/2005/8/layout/hierarchy2"/>
    <dgm:cxn modelId="{2D541F01-4EBD-4F55-955E-F88E1548B686}" type="presOf" srcId="{AB527B68-1561-40F9-97E9-35A5FBD25050}" destId="{4D89FA36-6569-42D2-832A-0D54AE1626B6}" srcOrd="0" destOrd="0" presId="urn:microsoft.com/office/officeart/2005/8/layout/hierarchy2"/>
    <dgm:cxn modelId="{55C1DA8B-05B2-4792-BAF9-E3458DB7EC49}" srcId="{2A6B332B-4891-4710-BC3C-5A3CB5F57B96}" destId="{C07AA242-30E3-4FF8-9BD7-3B6F916C5D08}" srcOrd="0" destOrd="0" parTransId="{C5BB8662-4B4C-4E4A-8393-BD9DB3B6D7BE}" sibTransId="{B269E02E-66D2-47FB-BE30-8528123986FB}"/>
    <dgm:cxn modelId="{73194CB5-0CDF-40D2-99AD-9E648BD6A4B6}" type="presOf" srcId="{0FECB51C-2EB4-4BB5-899C-A61E309FCC72}" destId="{BE3E0452-F26E-4441-B562-BB667309F67F}" srcOrd="0" destOrd="0" presId="urn:microsoft.com/office/officeart/2005/8/layout/hierarchy2"/>
    <dgm:cxn modelId="{E013E5C5-5E58-4BDC-AAE5-F266A866BF0D}" type="presOf" srcId="{63C3F1BC-E9ED-43D7-BC38-D3E260222E31}" destId="{BDE723F1-2758-4980-AF6E-5B81E5EA3591}" srcOrd="0" destOrd="0" presId="urn:microsoft.com/office/officeart/2005/8/layout/hierarchy2"/>
    <dgm:cxn modelId="{8BFA976B-DA3C-4059-B957-27012D8F9FD5}" type="presOf" srcId="{EF7D791C-323A-445B-A8EA-202834836DD3}" destId="{38AA5CFA-0E64-4C40-9BFB-620F72BB660A}" srcOrd="0" destOrd="0" presId="urn:microsoft.com/office/officeart/2005/8/layout/hierarchy2"/>
    <dgm:cxn modelId="{3499EE4B-A231-4EE2-85D6-8B23E196A266}" srcId="{E1AF1C8C-925C-43B6-9100-2C20211B28BF}" destId="{532AF404-752F-4248-BCAE-15FC5336F38F}" srcOrd="1" destOrd="0" parTransId="{BDA00934-EEF9-4947-9D62-24B80CC8A327}" sibTransId="{CAE586E7-9934-49AB-ACA5-7DE8FE323D5E}"/>
    <dgm:cxn modelId="{8CF8453B-91DB-4579-92A4-59130CC82AC2}" srcId="{E1AF1C8C-925C-43B6-9100-2C20211B28BF}" destId="{4B3339DE-B327-419B-A334-99E0DCF41455}" srcOrd="0" destOrd="0" parTransId="{FF57A730-25B3-4942-B002-13178D238099}" sibTransId="{B7761FB0-2302-46F0-8F2B-5D33B16199B2}"/>
    <dgm:cxn modelId="{DEBF1C65-118B-49AA-A7AA-401ECEE6F5E9}" type="presOf" srcId="{AB527B68-1561-40F9-97E9-35A5FBD25050}" destId="{77F0FE82-AFDE-40BA-8BD1-FDFF7C121C9D}" srcOrd="1" destOrd="0" presId="urn:microsoft.com/office/officeart/2005/8/layout/hierarchy2"/>
    <dgm:cxn modelId="{8315713E-66F7-4C46-BAB8-AC47C0AC03CF}" type="presOf" srcId="{532AF404-752F-4248-BCAE-15FC5336F38F}" destId="{D460A194-376E-4971-9564-0D12D282463B}" srcOrd="0" destOrd="0" presId="urn:microsoft.com/office/officeart/2005/8/layout/hierarchy2"/>
    <dgm:cxn modelId="{D7FE520D-A30B-419E-B114-C51EFA4A8E45}" type="presOf" srcId="{B867A965-0530-4F88-A5B6-3D2A9F02FB70}" destId="{E3AEDA2F-161B-4E9A-8634-AD28A303F95D}" srcOrd="1" destOrd="0" presId="urn:microsoft.com/office/officeart/2005/8/layout/hierarchy2"/>
    <dgm:cxn modelId="{E4A66E6C-CF38-4F31-99AB-3E1C84AD50F1}" type="presOf" srcId="{B867A965-0530-4F88-A5B6-3D2A9F02FB70}" destId="{E66C20EC-6B58-42FB-A635-8D8DAEA53B78}" srcOrd="0" destOrd="0" presId="urn:microsoft.com/office/officeart/2005/8/layout/hierarchy2"/>
    <dgm:cxn modelId="{A88FE14C-FCC4-414D-81D0-94497E53FD88}" type="presOf" srcId="{E2533642-0710-4B3B-8B71-AB2BCBB22814}" destId="{8407445F-C914-4A8D-BB10-8FEF6B552248}" srcOrd="1" destOrd="0" presId="urn:microsoft.com/office/officeart/2005/8/layout/hierarchy2"/>
    <dgm:cxn modelId="{CD0F95F1-2D7B-4411-8118-F7CFE28F75D1}" type="presOf" srcId="{ABDB5F1C-7EFF-450B-89FB-D3D345BD555C}" destId="{975960FF-193D-4358-A8F2-83576B9DEBFA}" srcOrd="0" destOrd="0" presId="urn:microsoft.com/office/officeart/2005/8/layout/hierarchy2"/>
    <dgm:cxn modelId="{8781C76E-1126-486B-8A76-3471B3120592}" type="presOf" srcId="{5B0773E6-CFCA-4DF0-B687-EE1F8C041D3B}" destId="{E3EF43C8-7804-4930-BE06-9FD55E8D0B2C}" srcOrd="1" destOrd="0" presId="urn:microsoft.com/office/officeart/2005/8/layout/hierarchy2"/>
    <dgm:cxn modelId="{5A10F3B7-77D7-4A55-9AC7-71AD78A13AF5}" type="presOf" srcId="{4B3339DE-B327-419B-A334-99E0DCF41455}" destId="{C66F637D-CC00-4B9E-A425-116700A9D63A}" srcOrd="0" destOrd="0" presId="urn:microsoft.com/office/officeart/2005/8/layout/hierarchy2"/>
    <dgm:cxn modelId="{19B1F187-818C-4413-965F-43A83821FE37}" srcId="{E1AF1C8C-925C-43B6-9100-2C20211B28BF}" destId="{2A6B332B-4891-4710-BC3C-5A3CB5F57B96}" srcOrd="2" destOrd="0" parTransId="{B867A965-0530-4F88-A5B6-3D2A9F02FB70}" sibTransId="{CF5309C5-76F8-4F5F-A984-45283C23C93B}"/>
    <dgm:cxn modelId="{9DC73A2E-0F94-495E-A22F-8973C6DD2759}" type="presOf" srcId="{C343BE66-596D-48E5-9702-684DA9315ECA}" destId="{36B08D0C-243D-40EB-9C10-9D95BE0C7833}" srcOrd="1" destOrd="0" presId="urn:microsoft.com/office/officeart/2005/8/layout/hierarchy2"/>
    <dgm:cxn modelId="{7ACF827E-9239-41A6-A792-740FD391256A}" type="presOf" srcId="{E47A067A-DF1B-49AA-9FC9-188C8C764055}" destId="{FBB38CCE-6D0E-4507-AE37-B2F3166B1F57}" srcOrd="0" destOrd="0" presId="urn:microsoft.com/office/officeart/2005/8/layout/hierarchy2"/>
    <dgm:cxn modelId="{F9F4A2E1-2870-4DD8-AEDA-DFBBAE14AFCE}" srcId="{B0AC2186-9F9B-4E6B-BBE8-0ABE5768678E}" destId="{ABDB5F1C-7EFF-450B-89FB-D3D345BD555C}" srcOrd="0" destOrd="0" parTransId="{C343BE66-596D-48E5-9702-684DA9315ECA}" sibTransId="{AB185606-26B7-45ED-BBAB-87E6B7E615A0}"/>
    <dgm:cxn modelId="{F6655645-059E-4DBB-B807-D0251A989E11}" type="presOf" srcId="{B0AC2186-9F9B-4E6B-BBE8-0ABE5768678E}" destId="{941F58EC-ABA1-4551-A6EE-35142739FAAF}" srcOrd="0" destOrd="0" presId="urn:microsoft.com/office/officeart/2005/8/layout/hierarchy2"/>
    <dgm:cxn modelId="{5DB6AD66-5C76-4C25-90FD-FA15D62196EC}" type="presOf" srcId="{275BBCC9-AF16-48B6-BFA3-6E7EC75E3646}" destId="{59D3CEA6-28AE-412F-96B3-01A54171EE4A}" srcOrd="0" destOrd="0" presId="urn:microsoft.com/office/officeart/2005/8/layout/hierarchy2"/>
    <dgm:cxn modelId="{5816BDF8-F151-4108-B360-08C28D5ABF53}" type="presOf" srcId="{FF57A730-25B3-4942-B002-13178D238099}" destId="{ED4F6880-BA68-43CA-8915-E73B89290254}" srcOrd="0" destOrd="0" presId="urn:microsoft.com/office/officeart/2005/8/layout/hierarchy2"/>
    <dgm:cxn modelId="{49E0FC04-FB5D-42DC-9F12-E44068C65BE0}" srcId="{8CDC123D-E427-41F8-A42C-34E862A4CB5A}" destId="{EF7D791C-323A-445B-A8EA-202834836DD3}" srcOrd="0" destOrd="0" parTransId="{5B0773E6-CFCA-4DF0-B687-EE1F8C041D3B}" sibTransId="{86E8DFAC-6377-485C-9330-ADC0A9955A1C}"/>
    <dgm:cxn modelId="{EF76CC96-BD22-44CD-8504-AE2BBEB30019}" type="presOf" srcId="{BDA00934-EEF9-4947-9D62-24B80CC8A327}" destId="{82D115CB-A531-4592-8958-D9DCEEAE88D5}" srcOrd="0" destOrd="0" presId="urn:microsoft.com/office/officeart/2005/8/layout/hierarchy2"/>
    <dgm:cxn modelId="{A14BB9C2-733A-4519-990C-DFC1678834DB}" type="presOf" srcId="{63C3F1BC-E9ED-43D7-BC38-D3E260222E31}" destId="{2267F4B7-AB40-4328-962B-BF24F25AF736}" srcOrd="1" destOrd="0" presId="urn:microsoft.com/office/officeart/2005/8/layout/hierarchy2"/>
    <dgm:cxn modelId="{572D031C-A844-481D-A8F1-85C1B5DB6EE3}" type="presOf" srcId="{C343BE66-596D-48E5-9702-684DA9315ECA}" destId="{723D0DE2-27BF-40A2-AE53-643130A77FF1}" srcOrd="0" destOrd="0" presId="urn:microsoft.com/office/officeart/2005/8/layout/hierarchy2"/>
    <dgm:cxn modelId="{D2C7A19E-3DF2-4EFD-87E1-310C58D6C719}" type="presParOf" srcId="{59D3CEA6-28AE-412F-96B3-01A54171EE4A}" destId="{A0B244B5-0A38-4E72-9B5F-2E256EDFA224}" srcOrd="0" destOrd="0" presId="urn:microsoft.com/office/officeart/2005/8/layout/hierarchy2"/>
    <dgm:cxn modelId="{FCAA22F2-AA9E-46E5-AACA-19F47B1992CB}" type="presParOf" srcId="{A0B244B5-0A38-4E72-9B5F-2E256EDFA224}" destId="{57DD9395-0727-40D1-B58A-00A08E985474}" srcOrd="0" destOrd="0" presId="urn:microsoft.com/office/officeart/2005/8/layout/hierarchy2"/>
    <dgm:cxn modelId="{0859B32C-13FB-4AA6-A655-B251602C7124}" type="presParOf" srcId="{A0B244B5-0A38-4E72-9B5F-2E256EDFA224}" destId="{1B64E6B1-0826-470A-8856-5E1CAE98BE97}" srcOrd="1" destOrd="0" presId="urn:microsoft.com/office/officeart/2005/8/layout/hierarchy2"/>
    <dgm:cxn modelId="{E63E515C-3CC6-4377-B097-EA8C7A5FF8DC}" type="presParOf" srcId="{1B64E6B1-0826-470A-8856-5E1CAE98BE97}" destId="{ED4F6880-BA68-43CA-8915-E73B89290254}" srcOrd="0" destOrd="0" presId="urn:microsoft.com/office/officeart/2005/8/layout/hierarchy2"/>
    <dgm:cxn modelId="{F1E06A2C-8E03-4255-B493-374ABFB5AB6E}" type="presParOf" srcId="{ED4F6880-BA68-43CA-8915-E73B89290254}" destId="{84F13DC2-1984-4EBE-8003-432940469F43}" srcOrd="0" destOrd="0" presId="urn:microsoft.com/office/officeart/2005/8/layout/hierarchy2"/>
    <dgm:cxn modelId="{BFAB50EC-1FB0-4D29-9981-54115D19DA43}" type="presParOf" srcId="{1B64E6B1-0826-470A-8856-5E1CAE98BE97}" destId="{95BFE293-C54C-4DF6-8CCC-8035A7CEEDC7}" srcOrd="1" destOrd="0" presId="urn:microsoft.com/office/officeart/2005/8/layout/hierarchy2"/>
    <dgm:cxn modelId="{603CBCF5-F223-48D6-84BD-21E6AE1049E1}" type="presParOf" srcId="{95BFE293-C54C-4DF6-8CCC-8035A7CEEDC7}" destId="{C66F637D-CC00-4B9E-A425-116700A9D63A}" srcOrd="0" destOrd="0" presId="urn:microsoft.com/office/officeart/2005/8/layout/hierarchy2"/>
    <dgm:cxn modelId="{23D7BFE8-6406-4E02-8A9D-87BE51AA2FA1}" type="presParOf" srcId="{95BFE293-C54C-4DF6-8CCC-8035A7CEEDC7}" destId="{C119EA15-FBE8-4A3D-8AD2-0177E83FAAB3}" srcOrd="1" destOrd="0" presId="urn:microsoft.com/office/officeart/2005/8/layout/hierarchy2"/>
    <dgm:cxn modelId="{6B191304-F48F-4E30-951B-F89D17C4C42C}" type="presParOf" srcId="{C119EA15-FBE8-4A3D-8AD2-0177E83FAAB3}" destId="{4D89FA36-6569-42D2-832A-0D54AE1626B6}" srcOrd="0" destOrd="0" presId="urn:microsoft.com/office/officeart/2005/8/layout/hierarchy2"/>
    <dgm:cxn modelId="{9AA5113F-946C-4D29-9536-AE4CE7DEB07B}" type="presParOf" srcId="{4D89FA36-6569-42D2-832A-0D54AE1626B6}" destId="{77F0FE82-AFDE-40BA-8BD1-FDFF7C121C9D}" srcOrd="0" destOrd="0" presId="urn:microsoft.com/office/officeart/2005/8/layout/hierarchy2"/>
    <dgm:cxn modelId="{D148CFE9-B044-46BE-96EC-06C1BF0BCC22}" type="presParOf" srcId="{C119EA15-FBE8-4A3D-8AD2-0177E83FAAB3}" destId="{5B6FF8BA-8224-41AC-A29A-D04C95B740E1}" srcOrd="1" destOrd="0" presId="urn:microsoft.com/office/officeart/2005/8/layout/hierarchy2"/>
    <dgm:cxn modelId="{6304C96B-A71B-4AB1-8BDC-C733B03D10A9}" type="presParOf" srcId="{5B6FF8BA-8224-41AC-A29A-D04C95B740E1}" destId="{BE3E0452-F26E-4441-B562-BB667309F67F}" srcOrd="0" destOrd="0" presId="urn:microsoft.com/office/officeart/2005/8/layout/hierarchy2"/>
    <dgm:cxn modelId="{7536A20B-0D5C-45F3-9E34-C68E512CE594}" type="presParOf" srcId="{5B6FF8BA-8224-41AC-A29A-D04C95B740E1}" destId="{ACDB4014-4C05-4C7A-A99C-45A4F9F8D362}" srcOrd="1" destOrd="0" presId="urn:microsoft.com/office/officeart/2005/8/layout/hierarchy2"/>
    <dgm:cxn modelId="{B8CBD33D-1B3E-4226-8DAB-93EB46C2EB68}" type="presParOf" srcId="{1B64E6B1-0826-470A-8856-5E1CAE98BE97}" destId="{82D115CB-A531-4592-8958-D9DCEEAE88D5}" srcOrd="2" destOrd="0" presId="urn:microsoft.com/office/officeart/2005/8/layout/hierarchy2"/>
    <dgm:cxn modelId="{09319597-1403-4BB6-873D-2A5D19F84FE7}" type="presParOf" srcId="{82D115CB-A531-4592-8958-D9DCEEAE88D5}" destId="{AED5273F-D364-43A7-9F1C-269CD649369D}" srcOrd="0" destOrd="0" presId="urn:microsoft.com/office/officeart/2005/8/layout/hierarchy2"/>
    <dgm:cxn modelId="{C31FC6EF-E920-455A-B030-C55872938745}" type="presParOf" srcId="{1B64E6B1-0826-470A-8856-5E1CAE98BE97}" destId="{1E6417A5-6C3F-4A05-8D66-8E1F08AF02B1}" srcOrd="3" destOrd="0" presId="urn:microsoft.com/office/officeart/2005/8/layout/hierarchy2"/>
    <dgm:cxn modelId="{7511BDBF-E737-4160-96BF-1CD638F927E5}" type="presParOf" srcId="{1E6417A5-6C3F-4A05-8D66-8E1F08AF02B1}" destId="{D460A194-376E-4971-9564-0D12D282463B}" srcOrd="0" destOrd="0" presId="urn:microsoft.com/office/officeart/2005/8/layout/hierarchy2"/>
    <dgm:cxn modelId="{8C972B9E-EF9F-4C3D-BF17-BC50E76C22DD}" type="presParOf" srcId="{1E6417A5-6C3F-4A05-8D66-8E1F08AF02B1}" destId="{0930BDE0-32C8-45A7-8EDF-AFC7B97568F2}" srcOrd="1" destOrd="0" presId="urn:microsoft.com/office/officeart/2005/8/layout/hierarchy2"/>
    <dgm:cxn modelId="{3AD6940B-47CA-4D9E-AF45-DB6F69898E9D}" type="presParOf" srcId="{0930BDE0-32C8-45A7-8EDF-AFC7B97568F2}" destId="{D0156840-84D8-4CD5-BC4C-AB673F2DADC0}" srcOrd="0" destOrd="0" presId="urn:microsoft.com/office/officeart/2005/8/layout/hierarchy2"/>
    <dgm:cxn modelId="{B5B7CE96-C0C3-4EB5-835B-F2F126597AC9}" type="presParOf" srcId="{D0156840-84D8-4CD5-BC4C-AB673F2DADC0}" destId="{EFBB2917-AD70-40AA-B232-E70655938DBC}" srcOrd="0" destOrd="0" presId="urn:microsoft.com/office/officeart/2005/8/layout/hierarchy2"/>
    <dgm:cxn modelId="{90577537-ACFA-4AF7-9964-24E3F57BFF16}" type="presParOf" srcId="{0930BDE0-32C8-45A7-8EDF-AFC7B97568F2}" destId="{B7FED1F6-C81E-41FD-9B2E-89DC179B6A46}" srcOrd="1" destOrd="0" presId="urn:microsoft.com/office/officeart/2005/8/layout/hierarchy2"/>
    <dgm:cxn modelId="{24B62E1C-49D5-43BA-AFE0-3235807497C9}" type="presParOf" srcId="{B7FED1F6-C81E-41FD-9B2E-89DC179B6A46}" destId="{FBB38CCE-6D0E-4507-AE37-B2F3166B1F57}" srcOrd="0" destOrd="0" presId="urn:microsoft.com/office/officeart/2005/8/layout/hierarchy2"/>
    <dgm:cxn modelId="{B47C7EF8-D922-4844-9F88-15706A58E82D}" type="presParOf" srcId="{B7FED1F6-C81E-41FD-9B2E-89DC179B6A46}" destId="{61976EB5-A851-4702-92A7-094C93031DA7}" srcOrd="1" destOrd="0" presId="urn:microsoft.com/office/officeart/2005/8/layout/hierarchy2"/>
    <dgm:cxn modelId="{A117AE9A-B085-4833-B338-10E09355818E}" type="presParOf" srcId="{1B64E6B1-0826-470A-8856-5E1CAE98BE97}" destId="{E66C20EC-6B58-42FB-A635-8D8DAEA53B78}" srcOrd="4" destOrd="0" presId="urn:microsoft.com/office/officeart/2005/8/layout/hierarchy2"/>
    <dgm:cxn modelId="{30DDFCEA-93FB-44AA-9D3A-6E599387B15E}" type="presParOf" srcId="{E66C20EC-6B58-42FB-A635-8D8DAEA53B78}" destId="{E3AEDA2F-161B-4E9A-8634-AD28A303F95D}" srcOrd="0" destOrd="0" presId="urn:microsoft.com/office/officeart/2005/8/layout/hierarchy2"/>
    <dgm:cxn modelId="{E038C2BD-7C55-49D3-A984-1F4EA818BBF7}" type="presParOf" srcId="{1B64E6B1-0826-470A-8856-5E1CAE98BE97}" destId="{905F4E6B-C0C9-4D66-BEC8-3349BC1A72E6}" srcOrd="5" destOrd="0" presId="urn:microsoft.com/office/officeart/2005/8/layout/hierarchy2"/>
    <dgm:cxn modelId="{7745B147-59FA-4C27-BD82-18B1D5298129}" type="presParOf" srcId="{905F4E6B-C0C9-4D66-BEC8-3349BC1A72E6}" destId="{1EF5318D-6B01-48DA-A56D-BE5DBD264CE9}" srcOrd="0" destOrd="0" presId="urn:microsoft.com/office/officeart/2005/8/layout/hierarchy2"/>
    <dgm:cxn modelId="{00522BF4-C4D7-4BD8-85E6-7EFF89C3A570}" type="presParOf" srcId="{905F4E6B-C0C9-4D66-BEC8-3349BC1A72E6}" destId="{08E28146-928B-4C68-8677-7920AD5DD774}" srcOrd="1" destOrd="0" presId="urn:microsoft.com/office/officeart/2005/8/layout/hierarchy2"/>
    <dgm:cxn modelId="{C8BF3251-06D5-44C2-88C7-DEF0C39B9660}" type="presParOf" srcId="{08E28146-928B-4C68-8677-7920AD5DD774}" destId="{58474261-CB92-415B-BAE7-7BD6FF23BDC3}" srcOrd="0" destOrd="0" presId="urn:microsoft.com/office/officeart/2005/8/layout/hierarchy2"/>
    <dgm:cxn modelId="{C2076011-7930-4131-A3E4-3654195F73E4}" type="presParOf" srcId="{58474261-CB92-415B-BAE7-7BD6FF23BDC3}" destId="{242682A8-1CE0-4C05-B130-1354BE1EFEBF}" srcOrd="0" destOrd="0" presId="urn:microsoft.com/office/officeart/2005/8/layout/hierarchy2"/>
    <dgm:cxn modelId="{F253B380-A265-4C69-813F-3DCFC8506470}" type="presParOf" srcId="{08E28146-928B-4C68-8677-7920AD5DD774}" destId="{B02881E8-F03E-4624-A97F-62D9B18CEC8F}" srcOrd="1" destOrd="0" presId="urn:microsoft.com/office/officeart/2005/8/layout/hierarchy2"/>
    <dgm:cxn modelId="{4CA37EA8-0431-4408-8AC7-E40176011CCD}" type="presParOf" srcId="{B02881E8-F03E-4624-A97F-62D9B18CEC8F}" destId="{1E383165-CC9B-43C2-BE16-553ED22C64E1}" srcOrd="0" destOrd="0" presId="urn:microsoft.com/office/officeart/2005/8/layout/hierarchy2"/>
    <dgm:cxn modelId="{B991D536-2A0E-4707-8045-A998BDA2270F}" type="presParOf" srcId="{B02881E8-F03E-4624-A97F-62D9B18CEC8F}" destId="{852F0276-7DFA-4435-BADF-89B7EE93FBD5}" srcOrd="1" destOrd="0" presId="urn:microsoft.com/office/officeart/2005/8/layout/hierarchy2"/>
    <dgm:cxn modelId="{040F033A-5C7B-4960-9CC3-A6E56E0A72C3}" type="presParOf" srcId="{1B64E6B1-0826-470A-8856-5E1CAE98BE97}" destId="{1E791A70-27C3-4B1D-8934-A44D52DAE608}" srcOrd="6" destOrd="0" presId="urn:microsoft.com/office/officeart/2005/8/layout/hierarchy2"/>
    <dgm:cxn modelId="{7319ECC6-F240-40D8-A1EC-40DE0353EE4C}" type="presParOf" srcId="{1E791A70-27C3-4B1D-8934-A44D52DAE608}" destId="{8407445F-C914-4A8D-BB10-8FEF6B552248}" srcOrd="0" destOrd="0" presId="urn:microsoft.com/office/officeart/2005/8/layout/hierarchy2"/>
    <dgm:cxn modelId="{ED2BFC1E-77B9-4EF6-8D0F-E7F4C82D05E5}" type="presParOf" srcId="{1B64E6B1-0826-470A-8856-5E1CAE98BE97}" destId="{C50189BC-0830-44C4-AF87-0130AE3BB230}" srcOrd="7" destOrd="0" presId="urn:microsoft.com/office/officeart/2005/8/layout/hierarchy2"/>
    <dgm:cxn modelId="{406BBF84-FEFC-4A6B-8224-5F0D4E50ABC4}" type="presParOf" srcId="{C50189BC-0830-44C4-AF87-0130AE3BB230}" destId="{8C7C8E68-6ABF-42F0-AA89-4E6D9B14649E}" srcOrd="0" destOrd="0" presId="urn:microsoft.com/office/officeart/2005/8/layout/hierarchy2"/>
    <dgm:cxn modelId="{2EE324AA-C079-47B0-BC24-020B48CA56E8}" type="presParOf" srcId="{C50189BC-0830-44C4-AF87-0130AE3BB230}" destId="{DCFE0846-9285-42CA-9D21-9FBDA4E5A55F}" srcOrd="1" destOrd="0" presId="urn:microsoft.com/office/officeart/2005/8/layout/hierarchy2"/>
    <dgm:cxn modelId="{BB2C2EEE-597C-4C68-926E-7DCCB2E409E0}" type="presParOf" srcId="{DCFE0846-9285-42CA-9D21-9FBDA4E5A55F}" destId="{9EB8D190-0FB9-4BFF-84BB-189F95B7F0C9}" srcOrd="0" destOrd="0" presId="urn:microsoft.com/office/officeart/2005/8/layout/hierarchy2"/>
    <dgm:cxn modelId="{1A0EF7B7-611E-48F6-ABEF-30FA0016FC9A}" type="presParOf" srcId="{9EB8D190-0FB9-4BFF-84BB-189F95B7F0C9}" destId="{E3EF43C8-7804-4930-BE06-9FD55E8D0B2C}" srcOrd="0" destOrd="0" presId="urn:microsoft.com/office/officeart/2005/8/layout/hierarchy2"/>
    <dgm:cxn modelId="{2926F8C0-8813-484B-A55E-CE4CF23FD1EE}" type="presParOf" srcId="{DCFE0846-9285-42CA-9D21-9FBDA4E5A55F}" destId="{019D60AE-CAF6-4D85-B686-25CAF90858E4}" srcOrd="1" destOrd="0" presId="urn:microsoft.com/office/officeart/2005/8/layout/hierarchy2"/>
    <dgm:cxn modelId="{4BC777B8-716F-49E3-B092-FAB7D33CCCB7}" type="presParOf" srcId="{019D60AE-CAF6-4D85-B686-25CAF90858E4}" destId="{38AA5CFA-0E64-4C40-9BFB-620F72BB660A}" srcOrd="0" destOrd="0" presId="urn:microsoft.com/office/officeart/2005/8/layout/hierarchy2"/>
    <dgm:cxn modelId="{F4BDEC39-F37F-4321-83A0-0FC8190BEC6B}" type="presParOf" srcId="{019D60AE-CAF6-4D85-B686-25CAF90858E4}" destId="{10A4EC16-E30E-46E4-A8B1-2D580E229554}" srcOrd="1" destOrd="0" presId="urn:microsoft.com/office/officeart/2005/8/layout/hierarchy2"/>
    <dgm:cxn modelId="{D92F923F-C7E6-4FF6-A6B3-C00E6AED1C41}" type="presParOf" srcId="{1B64E6B1-0826-470A-8856-5E1CAE98BE97}" destId="{BDE723F1-2758-4980-AF6E-5B81E5EA3591}" srcOrd="8" destOrd="0" presId="urn:microsoft.com/office/officeart/2005/8/layout/hierarchy2"/>
    <dgm:cxn modelId="{527958E0-E7D1-4A86-B5E2-EE1F1B1A2500}" type="presParOf" srcId="{BDE723F1-2758-4980-AF6E-5B81E5EA3591}" destId="{2267F4B7-AB40-4328-962B-BF24F25AF736}" srcOrd="0" destOrd="0" presId="urn:microsoft.com/office/officeart/2005/8/layout/hierarchy2"/>
    <dgm:cxn modelId="{A72DE25A-ADB2-468B-B78F-F2A89CF18BD2}" type="presParOf" srcId="{1B64E6B1-0826-470A-8856-5E1CAE98BE97}" destId="{F0B36000-80B3-41AD-9F1F-78042415D452}" srcOrd="9" destOrd="0" presId="urn:microsoft.com/office/officeart/2005/8/layout/hierarchy2"/>
    <dgm:cxn modelId="{4835A2A0-46E5-49A0-B8ED-B81E832F8FF9}" type="presParOf" srcId="{F0B36000-80B3-41AD-9F1F-78042415D452}" destId="{941F58EC-ABA1-4551-A6EE-35142739FAAF}" srcOrd="0" destOrd="0" presId="urn:microsoft.com/office/officeart/2005/8/layout/hierarchy2"/>
    <dgm:cxn modelId="{108ADAB9-5CC8-4033-9ED0-7C3317739611}" type="presParOf" srcId="{F0B36000-80B3-41AD-9F1F-78042415D452}" destId="{533EB245-FC5B-48D6-9510-0C1C12CEDC9B}" srcOrd="1" destOrd="0" presId="urn:microsoft.com/office/officeart/2005/8/layout/hierarchy2"/>
    <dgm:cxn modelId="{441B2E89-57C0-4A1F-AA09-C56AF3973186}" type="presParOf" srcId="{533EB245-FC5B-48D6-9510-0C1C12CEDC9B}" destId="{723D0DE2-27BF-40A2-AE53-643130A77FF1}" srcOrd="0" destOrd="0" presId="urn:microsoft.com/office/officeart/2005/8/layout/hierarchy2"/>
    <dgm:cxn modelId="{B857A8D7-1E29-4776-A1BB-8B9AE2ACAB52}" type="presParOf" srcId="{723D0DE2-27BF-40A2-AE53-643130A77FF1}" destId="{36B08D0C-243D-40EB-9C10-9D95BE0C7833}" srcOrd="0" destOrd="0" presId="urn:microsoft.com/office/officeart/2005/8/layout/hierarchy2"/>
    <dgm:cxn modelId="{E498299C-8FE1-49F7-A585-26BF78A75FBC}" type="presParOf" srcId="{533EB245-FC5B-48D6-9510-0C1C12CEDC9B}" destId="{E5688305-86E4-4C7F-9D29-1028807745C3}" srcOrd="1" destOrd="0" presId="urn:microsoft.com/office/officeart/2005/8/layout/hierarchy2"/>
    <dgm:cxn modelId="{7D3C977A-C9DC-40CB-8810-670CF54CB31F}" type="presParOf" srcId="{E5688305-86E4-4C7F-9D29-1028807745C3}" destId="{975960FF-193D-4358-A8F2-83576B9DEBFA}" srcOrd="0" destOrd="0" presId="urn:microsoft.com/office/officeart/2005/8/layout/hierarchy2"/>
    <dgm:cxn modelId="{268518AF-D134-4AA1-BEA2-F6C1AAD827DA}" type="presParOf" srcId="{E5688305-86E4-4C7F-9D29-1028807745C3}" destId="{5E1C3191-32CD-488E-B243-D7BB5AE0D5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249E9-974E-47C8-A6C5-46D8AA695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E12C5A-D93E-4BCD-A9FC-A109D6C6F0E3}">
      <dgm:prSet phldrT="[Text]"/>
      <dgm:spPr/>
      <dgm:t>
        <a:bodyPr/>
        <a:lstStyle/>
        <a:p>
          <a:r>
            <a:rPr lang="en-US" dirty="0" smtClean="0"/>
            <a:t>few mandatory elements</a:t>
          </a:r>
          <a:endParaRPr lang="en-US" dirty="0"/>
        </a:p>
      </dgm:t>
    </dgm:pt>
    <dgm:pt modelId="{A3C56EC9-EB03-4262-A689-C60066047F52}" type="parTrans" cxnId="{797DCCF3-E179-4E13-BE36-624958135D8B}">
      <dgm:prSet/>
      <dgm:spPr/>
      <dgm:t>
        <a:bodyPr/>
        <a:lstStyle/>
        <a:p>
          <a:endParaRPr lang="en-US"/>
        </a:p>
      </dgm:t>
    </dgm:pt>
    <dgm:pt modelId="{4A035DD9-B2BF-426D-B58E-40228AA5CD9B}" type="sibTrans" cxnId="{797DCCF3-E179-4E13-BE36-624958135D8B}">
      <dgm:prSet/>
      <dgm:spPr/>
      <dgm:t>
        <a:bodyPr/>
        <a:lstStyle/>
        <a:p>
          <a:endParaRPr lang="en-US"/>
        </a:p>
      </dgm:t>
    </dgm:pt>
    <dgm:pt modelId="{AD10F717-7FB6-41F4-A17B-D71E11035422}">
      <dgm:prSet phldrT="[Text]"/>
      <dgm:spPr/>
      <dgm:t>
        <a:bodyPr/>
        <a:lstStyle/>
        <a:p>
          <a:r>
            <a:rPr lang="en-US" dirty="0" smtClean="0"/>
            <a:t>more robust elements</a:t>
          </a:r>
          <a:endParaRPr lang="en-US" dirty="0"/>
        </a:p>
      </dgm:t>
    </dgm:pt>
    <dgm:pt modelId="{06224381-CFB8-40CB-B2A7-EB0AF2F4F45C}" type="parTrans" cxnId="{8DE122C3-D349-446B-96FE-D1CADC0566A1}">
      <dgm:prSet/>
      <dgm:spPr/>
      <dgm:t>
        <a:bodyPr/>
        <a:lstStyle/>
        <a:p>
          <a:endParaRPr lang="en-US"/>
        </a:p>
      </dgm:t>
    </dgm:pt>
    <dgm:pt modelId="{B7F8933C-B7E9-4ABB-A520-48E383F1852D}" type="sibTrans" cxnId="{8DE122C3-D349-446B-96FE-D1CADC0566A1}">
      <dgm:prSet/>
      <dgm:spPr/>
      <dgm:t>
        <a:bodyPr/>
        <a:lstStyle/>
        <a:p>
          <a:endParaRPr lang="en-US"/>
        </a:p>
      </dgm:t>
    </dgm:pt>
    <dgm:pt modelId="{2D544492-FDF1-409B-B1E7-DA529DCB3EE2}">
      <dgm:prSet phldrT="[Text]"/>
      <dgm:spPr/>
      <dgm:t>
        <a:bodyPr/>
        <a:lstStyle/>
        <a:p>
          <a:r>
            <a:rPr lang="en-US" dirty="0" smtClean="0"/>
            <a:t>guidance on building profiles/extensions </a:t>
          </a:r>
        </a:p>
      </dgm:t>
    </dgm:pt>
    <dgm:pt modelId="{38EF0A51-618F-4CDE-B9D4-FE8BD41A9641}" type="parTrans" cxnId="{B7D20962-4B2E-4027-8E3B-16BA3C9BE977}">
      <dgm:prSet/>
      <dgm:spPr/>
      <dgm:t>
        <a:bodyPr/>
        <a:lstStyle/>
        <a:p>
          <a:endParaRPr lang="en-US"/>
        </a:p>
      </dgm:t>
    </dgm:pt>
    <dgm:pt modelId="{700C9490-BFB5-4B7F-B951-73BA31375C19}" type="sibTrans" cxnId="{B7D20962-4B2E-4027-8E3B-16BA3C9BE977}">
      <dgm:prSet/>
      <dgm:spPr/>
      <dgm:t>
        <a:bodyPr/>
        <a:lstStyle/>
        <a:p>
          <a:endParaRPr lang="en-US"/>
        </a:p>
      </dgm:t>
    </dgm:pt>
    <dgm:pt modelId="{8362D4A2-B1B7-4C4A-857B-116FCD49275B}" type="pres">
      <dgm:prSet presAssocID="{5ED249E9-974E-47C8-A6C5-46D8AA69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D9F3D-ACEC-4835-B5C9-9D8201FCF1B3}" type="pres">
      <dgm:prSet presAssocID="{5ED249E9-974E-47C8-A6C5-46D8AA695EC7}" presName="Name1" presStyleCnt="0"/>
      <dgm:spPr/>
    </dgm:pt>
    <dgm:pt modelId="{23B1B983-AC8F-469D-8D47-0FA4D4AA9592}" type="pres">
      <dgm:prSet presAssocID="{5ED249E9-974E-47C8-A6C5-46D8AA695EC7}" presName="cycle" presStyleCnt="0"/>
      <dgm:spPr/>
    </dgm:pt>
    <dgm:pt modelId="{0485579C-1E04-4A4D-9751-DF5757F1DED3}" type="pres">
      <dgm:prSet presAssocID="{5ED249E9-974E-47C8-A6C5-46D8AA695EC7}" presName="srcNode" presStyleLbl="node1" presStyleIdx="0" presStyleCnt="3"/>
      <dgm:spPr/>
    </dgm:pt>
    <dgm:pt modelId="{CF6B4833-2694-4D0A-9A48-EF95053A1D63}" type="pres">
      <dgm:prSet presAssocID="{5ED249E9-974E-47C8-A6C5-46D8AA695EC7}" presName="conn" presStyleLbl="parChTrans1D2" presStyleIdx="0" presStyleCnt="1"/>
      <dgm:spPr/>
      <dgm:t>
        <a:bodyPr/>
        <a:lstStyle/>
        <a:p>
          <a:endParaRPr lang="en-US"/>
        </a:p>
      </dgm:t>
    </dgm:pt>
    <dgm:pt modelId="{DB0ECBE6-E0C6-4E90-B354-B02452233716}" type="pres">
      <dgm:prSet presAssocID="{5ED249E9-974E-47C8-A6C5-46D8AA695EC7}" presName="extraNode" presStyleLbl="node1" presStyleIdx="0" presStyleCnt="3"/>
      <dgm:spPr/>
    </dgm:pt>
    <dgm:pt modelId="{A6B762DD-E6C2-458A-87FD-BBF57D8506D2}" type="pres">
      <dgm:prSet presAssocID="{5ED249E9-974E-47C8-A6C5-46D8AA695EC7}" presName="dstNode" presStyleLbl="node1" presStyleIdx="0" presStyleCnt="3"/>
      <dgm:spPr/>
    </dgm:pt>
    <dgm:pt modelId="{970F9FBD-67AD-453C-B6DF-9FF50B15E440}" type="pres">
      <dgm:prSet presAssocID="{68E12C5A-D93E-4BCD-A9FC-A109D6C6F0E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8BA2-7690-4A73-92E9-C1BD4DEBB78E}" type="pres">
      <dgm:prSet presAssocID="{68E12C5A-D93E-4BCD-A9FC-A109D6C6F0E3}" presName="accent_1" presStyleCnt="0"/>
      <dgm:spPr/>
    </dgm:pt>
    <dgm:pt modelId="{ED55804C-7EF9-49B9-8CA3-59A4DD8201F4}" type="pres">
      <dgm:prSet presAssocID="{68E12C5A-D93E-4BCD-A9FC-A109D6C6F0E3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28EDD8A3-9517-4640-8CE5-046BAB0A9452}" type="pres">
      <dgm:prSet presAssocID="{AD10F717-7FB6-41F4-A17B-D71E110354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232E8-5A52-406D-BDB9-A7B62F77F730}" type="pres">
      <dgm:prSet presAssocID="{AD10F717-7FB6-41F4-A17B-D71E11035422}" presName="accent_2" presStyleCnt="0"/>
      <dgm:spPr/>
    </dgm:pt>
    <dgm:pt modelId="{16948E65-22FD-4D1A-A431-641F2CA9E822}" type="pres">
      <dgm:prSet presAssocID="{AD10F717-7FB6-41F4-A17B-D71E11035422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820DDB6A-FDFB-43B4-B85A-12090E9B2A11}" type="pres">
      <dgm:prSet presAssocID="{2D544492-FDF1-409B-B1E7-DA529DCB3EE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078E-43C7-4E84-9EB6-CA8A6C7F4CA4}" type="pres">
      <dgm:prSet presAssocID="{2D544492-FDF1-409B-B1E7-DA529DCB3EE2}" presName="accent_3" presStyleCnt="0"/>
      <dgm:spPr/>
    </dgm:pt>
    <dgm:pt modelId="{F1AF409F-5D1B-4329-8464-191323A4D1E5}" type="pres">
      <dgm:prSet presAssocID="{2D544492-FDF1-409B-B1E7-DA529DCB3EE2}" presName="accentRepeatNode" presStyleLbl="solidFgAcc1" presStyleIdx="2" presStyleCnt="3"/>
      <dgm:spPr>
        <a:solidFill>
          <a:schemeClr val="accent3">
            <a:lumMod val="75000"/>
          </a:schemeClr>
        </a:solidFill>
      </dgm:spPr>
    </dgm:pt>
  </dgm:ptLst>
  <dgm:cxnLst>
    <dgm:cxn modelId="{7E63950E-F354-42D6-85EC-AE412574ED3E}" type="presOf" srcId="{2D544492-FDF1-409B-B1E7-DA529DCB3EE2}" destId="{820DDB6A-FDFB-43B4-B85A-12090E9B2A11}" srcOrd="0" destOrd="0" presId="urn:microsoft.com/office/officeart/2008/layout/VerticalCurvedList"/>
    <dgm:cxn modelId="{797DCCF3-E179-4E13-BE36-624958135D8B}" srcId="{5ED249E9-974E-47C8-A6C5-46D8AA695EC7}" destId="{68E12C5A-D93E-4BCD-A9FC-A109D6C6F0E3}" srcOrd="0" destOrd="0" parTransId="{A3C56EC9-EB03-4262-A689-C60066047F52}" sibTransId="{4A035DD9-B2BF-426D-B58E-40228AA5CD9B}"/>
    <dgm:cxn modelId="{B7D20962-4B2E-4027-8E3B-16BA3C9BE977}" srcId="{5ED249E9-974E-47C8-A6C5-46D8AA695EC7}" destId="{2D544492-FDF1-409B-B1E7-DA529DCB3EE2}" srcOrd="2" destOrd="0" parTransId="{38EF0A51-618F-4CDE-B9D4-FE8BD41A9641}" sibTransId="{700C9490-BFB5-4B7F-B951-73BA31375C19}"/>
    <dgm:cxn modelId="{DA46D695-1B41-4192-B993-B56C1F6262A8}" type="presOf" srcId="{4A035DD9-B2BF-426D-B58E-40228AA5CD9B}" destId="{CF6B4833-2694-4D0A-9A48-EF95053A1D63}" srcOrd="0" destOrd="0" presId="urn:microsoft.com/office/officeart/2008/layout/VerticalCurvedList"/>
    <dgm:cxn modelId="{8DE122C3-D349-446B-96FE-D1CADC0566A1}" srcId="{5ED249E9-974E-47C8-A6C5-46D8AA695EC7}" destId="{AD10F717-7FB6-41F4-A17B-D71E11035422}" srcOrd="1" destOrd="0" parTransId="{06224381-CFB8-40CB-B2A7-EB0AF2F4F45C}" sibTransId="{B7F8933C-B7E9-4ABB-A520-48E383F1852D}"/>
    <dgm:cxn modelId="{2FDBED09-9245-4386-BFCE-5E7E9BB05E15}" type="presOf" srcId="{5ED249E9-974E-47C8-A6C5-46D8AA695EC7}" destId="{8362D4A2-B1B7-4C4A-857B-116FCD49275B}" srcOrd="0" destOrd="0" presId="urn:microsoft.com/office/officeart/2008/layout/VerticalCurvedList"/>
    <dgm:cxn modelId="{1F1D4386-A13B-42CD-B4D8-041A7789079B}" type="presOf" srcId="{68E12C5A-D93E-4BCD-A9FC-A109D6C6F0E3}" destId="{970F9FBD-67AD-453C-B6DF-9FF50B15E440}" srcOrd="0" destOrd="0" presId="urn:microsoft.com/office/officeart/2008/layout/VerticalCurvedList"/>
    <dgm:cxn modelId="{7D23BF24-B7A8-4288-AB73-6FA49751C687}" type="presOf" srcId="{AD10F717-7FB6-41F4-A17B-D71E11035422}" destId="{28EDD8A3-9517-4640-8CE5-046BAB0A9452}" srcOrd="0" destOrd="0" presId="urn:microsoft.com/office/officeart/2008/layout/VerticalCurvedList"/>
    <dgm:cxn modelId="{25879C7E-9559-40AD-9222-2D44B9775BD7}" type="presParOf" srcId="{8362D4A2-B1B7-4C4A-857B-116FCD49275B}" destId="{E13D9F3D-ACEC-4835-B5C9-9D8201FCF1B3}" srcOrd="0" destOrd="0" presId="urn:microsoft.com/office/officeart/2008/layout/VerticalCurvedList"/>
    <dgm:cxn modelId="{1DAD06A2-A68F-48F9-970C-144F6867DEDF}" type="presParOf" srcId="{E13D9F3D-ACEC-4835-B5C9-9D8201FCF1B3}" destId="{23B1B983-AC8F-469D-8D47-0FA4D4AA9592}" srcOrd="0" destOrd="0" presId="urn:microsoft.com/office/officeart/2008/layout/VerticalCurvedList"/>
    <dgm:cxn modelId="{B9E8C259-B40E-4A00-BCD3-05EF08087D4D}" type="presParOf" srcId="{23B1B983-AC8F-469D-8D47-0FA4D4AA9592}" destId="{0485579C-1E04-4A4D-9751-DF5757F1DED3}" srcOrd="0" destOrd="0" presId="urn:microsoft.com/office/officeart/2008/layout/VerticalCurvedList"/>
    <dgm:cxn modelId="{64417501-05CB-44F6-AB1F-8056E15B7AE3}" type="presParOf" srcId="{23B1B983-AC8F-469D-8D47-0FA4D4AA9592}" destId="{CF6B4833-2694-4D0A-9A48-EF95053A1D63}" srcOrd="1" destOrd="0" presId="urn:microsoft.com/office/officeart/2008/layout/VerticalCurvedList"/>
    <dgm:cxn modelId="{D7C21584-5E33-40AC-A611-5524379130CA}" type="presParOf" srcId="{23B1B983-AC8F-469D-8D47-0FA4D4AA9592}" destId="{DB0ECBE6-E0C6-4E90-B354-B02452233716}" srcOrd="2" destOrd="0" presId="urn:microsoft.com/office/officeart/2008/layout/VerticalCurvedList"/>
    <dgm:cxn modelId="{66D61FAF-86B8-459E-BB2D-6184C0A9FD4C}" type="presParOf" srcId="{23B1B983-AC8F-469D-8D47-0FA4D4AA9592}" destId="{A6B762DD-E6C2-458A-87FD-BBF57D8506D2}" srcOrd="3" destOrd="0" presId="urn:microsoft.com/office/officeart/2008/layout/VerticalCurvedList"/>
    <dgm:cxn modelId="{740D8C3F-BF32-4735-97BA-7815121B1818}" type="presParOf" srcId="{E13D9F3D-ACEC-4835-B5C9-9D8201FCF1B3}" destId="{970F9FBD-67AD-453C-B6DF-9FF50B15E440}" srcOrd="1" destOrd="0" presId="urn:microsoft.com/office/officeart/2008/layout/VerticalCurvedList"/>
    <dgm:cxn modelId="{F6AD2314-87DE-4D73-96E7-4754102D84A0}" type="presParOf" srcId="{E13D9F3D-ACEC-4835-B5C9-9D8201FCF1B3}" destId="{57A58BA2-7690-4A73-92E9-C1BD4DEBB78E}" srcOrd="2" destOrd="0" presId="urn:microsoft.com/office/officeart/2008/layout/VerticalCurvedList"/>
    <dgm:cxn modelId="{3D6EBF2E-53EE-4530-8F43-90FEEDADA2F8}" type="presParOf" srcId="{57A58BA2-7690-4A73-92E9-C1BD4DEBB78E}" destId="{ED55804C-7EF9-49B9-8CA3-59A4DD8201F4}" srcOrd="0" destOrd="0" presId="urn:microsoft.com/office/officeart/2008/layout/VerticalCurvedList"/>
    <dgm:cxn modelId="{2CCCCDB1-65AC-46E4-8EBA-1F0A07AED882}" type="presParOf" srcId="{E13D9F3D-ACEC-4835-B5C9-9D8201FCF1B3}" destId="{28EDD8A3-9517-4640-8CE5-046BAB0A9452}" srcOrd="3" destOrd="0" presId="urn:microsoft.com/office/officeart/2008/layout/VerticalCurvedList"/>
    <dgm:cxn modelId="{CA3E869C-3CEA-4560-B630-66D2F696FEB4}" type="presParOf" srcId="{E13D9F3D-ACEC-4835-B5C9-9D8201FCF1B3}" destId="{EE1232E8-5A52-406D-BDB9-A7B62F77F730}" srcOrd="4" destOrd="0" presId="urn:microsoft.com/office/officeart/2008/layout/VerticalCurvedList"/>
    <dgm:cxn modelId="{4099C200-7A78-4618-AA86-29655E278A3A}" type="presParOf" srcId="{EE1232E8-5A52-406D-BDB9-A7B62F77F730}" destId="{16948E65-22FD-4D1A-A431-641F2CA9E822}" srcOrd="0" destOrd="0" presId="urn:microsoft.com/office/officeart/2008/layout/VerticalCurvedList"/>
    <dgm:cxn modelId="{AEEFE7C3-5FA7-4F32-956C-6BB7791EC22D}" type="presParOf" srcId="{E13D9F3D-ACEC-4835-B5C9-9D8201FCF1B3}" destId="{820DDB6A-FDFB-43B4-B85A-12090E9B2A11}" srcOrd="5" destOrd="0" presId="urn:microsoft.com/office/officeart/2008/layout/VerticalCurvedList"/>
    <dgm:cxn modelId="{FC1A6B12-090E-4CDD-81EE-ECF5A5BD5228}" type="presParOf" srcId="{E13D9F3D-ACEC-4835-B5C9-9D8201FCF1B3}" destId="{BD20078E-43C7-4E84-9EB6-CA8A6C7F4CA4}" srcOrd="6" destOrd="0" presId="urn:microsoft.com/office/officeart/2008/layout/VerticalCurvedList"/>
    <dgm:cxn modelId="{10A46BD5-F3BE-472E-9B2F-F04B0AC0B978}" type="presParOf" srcId="{BD20078E-43C7-4E84-9EB6-CA8A6C7F4CA4}" destId="{F1AF409F-5D1B-4329-8464-191323A4D1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249E9-974E-47C8-A6C5-46D8AA695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E12C5A-D93E-4BCD-A9FC-A109D6C6F0E3}">
      <dgm:prSet phldrT="[Text]"/>
      <dgm:spPr/>
      <dgm:t>
        <a:bodyPr/>
        <a:lstStyle/>
        <a:p>
          <a:r>
            <a:rPr lang="en-US" dirty="0" smtClean="0"/>
            <a:t>suite of standards – use what you need</a:t>
          </a:r>
          <a:endParaRPr lang="en-US" dirty="0"/>
        </a:p>
      </dgm:t>
    </dgm:pt>
    <dgm:pt modelId="{A3C56EC9-EB03-4262-A689-C60066047F52}" type="parTrans" cxnId="{797DCCF3-E179-4E13-BE36-624958135D8B}">
      <dgm:prSet/>
      <dgm:spPr/>
      <dgm:t>
        <a:bodyPr/>
        <a:lstStyle/>
        <a:p>
          <a:endParaRPr lang="en-US"/>
        </a:p>
      </dgm:t>
    </dgm:pt>
    <dgm:pt modelId="{4A035DD9-B2BF-426D-B58E-40228AA5CD9B}" type="sibTrans" cxnId="{797DCCF3-E179-4E13-BE36-624958135D8B}">
      <dgm:prSet/>
      <dgm:spPr/>
      <dgm:t>
        <a:bodyPr/>
        <a:lstStyle/>
        <a:p>
          <a:endParaRPr lang="en-US"/>
        </a:p>
      </dgm:t>
    </dgm:pt>
    <dgm:pt modelId="{AD10F717-7FB6-41F4-A17B-D71E11035422}">
      <dgm:prSet phldrT="[Text]"/>
      <dgm:spPr/>
      <dgm:t>
        <a:bodyPr/>
        <a:lstStyle/>
        <a:p>
          <a:r>
            <a:rPr lang="en-US" dirty="0" smtClean="0"/>
            <a:t>reuse and recombine records</a:t>
          </a:r>
          <a:endParaRPr lang="en-US" dirty="0"/>
        </a:p>
      </dgm:t>
    </dgm:pt>
    <dgm:pt modelId="{06224381-CFB8-40CB-B2A7-EB0AF2F4F45C}" type="parTrans" cxnId="{8DE122C3-D349-446B-96FE-D1CADC0566A1}">
      <dgm:prSet/>
      <dgm:spPr/>
      <dgm:t>
        <a:bodyPr/>
        <a:lstStyle/>
        <a:p>
          <a:endParaRPr lang="en-US"/>
        </a:p>
      </dgm:t>
    </dgm:pt>
    <dgm:pt modelId="{B7F8933C-B7E9-4ABB-A520-48E383F1852D}" type="sibTrans" cxnId="{8DE122C3-D349-446B-96FE-D1CADC0566A1}">
      <dgm:prSet/>
      <dgm:spPr/>
      <dgm:t>
        <a:bodyPr/>
        <a:lstStyle/>
        <a:p>
          <a:endParaRPr lang="en-US"/>
        </a:p>
      </dgm:t>
    </dgm:pt>
    <dgm:pt modelId="{2D544492-FDF1-409B-B1E7-DA529DCB3EE2}">
      <dgm:prSet phldrT="[Text]"/>
      <dgm:spPr/>
      <dgm:t>
        <a:bodyPr/>
        <a:lstStyle/>
        <a:p>
          <a:r>
            <a:rPr lang="en-US" dirty="0" smtClean="0"/>
            <a:t>save snippets of commonly used content</a:t>
          </a:r>
        </a:p>
      </dgm:t>
    </dgm:pt>
    <dgm:pt modelId="{38EF0A51-618F-4CDE-B9D4-FE8BD41A9641}" type="parTrans" cxnId="{B7D20962-4B2E-4027-8E3B-16BA3C9BE977}">
      <dgm:prSet/>
      <dgm:spPr/>
      <dgm:t>
        <a:bodyPr/>
        <a:lstStyle/>
        <a:p>
          <a:endParaRPr lang="en-US"/>
        </a:p>
      </dgm:t>
    </dgm:pt>
    <dgm:pt modelId="{700C9490-BFB5-4B7F-B951-73BA31375C19}" type="sibTrans" cxnId="{B7D20962-4B2E-4027-8E3B-16BA3C9BE977}">
      <dgm:prSet/>
      <dgm:spPr/>
      <dgm:t>
        <a:bodyPr/>
        <a:lstStyle/>
        <a:p>
          <a:endParaRPr lang="en-US"/>
        </a:p>
      </dgm:t>
    </dgm:pt>
    <dgm:pt modelId="{38E7AB26-68CB-4A3F-85F5-D9536649468C}">
      <dgm:prSet phldrT="[Text]"/>
      <dgm:spPr/>
      <dgm:t>
        <a:bodyPr/>
        <a:lstStyle/>
        <a:p>
          <a:r>
            <a:rPr lang="en-US" dirty="0" smtClean="0"/>
            <a:t>use of identifiers to reference related resources</a:t>
          </a:r>
        </a:p>
      </dgm:t>
    </dgm:pt>
    <dgm:pt modelId="{F41E6616-89B1-44E3-95BA-BD3AFE017F7C}" type="parTrans" cxnId="{4AE9BD8D-EBE2-4F33-809A-C1330ABF9446}">
      <dgm:prSet/>
      <dgm:spPr/>
      <dgm:t>
        <a:bodyPr/>
        <a:lstStyle/>
        <a:p>
          <a:endParaRPr lang="en-US"/>
        </a:p>
      </dgm:t>
    </dgm:pt>
    <dgm:pt modelId="{4A5BF24F-79DB-47BF-99FE-87C869E8F268}" type="sibTrans" cxnId="{4AE9BD8D-EBE2-4F33-809A-C1330ABF9446}">
      <dgm:prSet/>
      <dgm:spPr/>
      <dgm:t>
        <a:bodyPr/>
        <a:lstStyle/>
        <a:p>
          <a:endParaRPr lang="en-US"/>
        </a:p>
      </dgm:t>
    </dgm:pt>
    <dgm:pt modelId="{8362D4A2-B1B7-4C4A-857B-116FCD49275B}" type="pres">
      <dgm:prSet presAssocID="{5ED249E9-974E-47C8-A6C5-46D8AA69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D9F3D-ACEC-4835-B5C9-9D8201FCF1B3}" type="pres">
      <dgm:prSet presAssocID="{5ED249E9-974E-47C8-A6C5-46D8AA695EC7}" presName="Name1" presStyleCnt="0"/>
      <dgm:spPr/>
    </dgm:pt>
    <dgm:pt modelId="{23B1B983-AC8F-469D-8D47-0FA4D4AA9592}" type="pres">
      <dgm:prSet presAssocID="{5ED249E9-974E-47C8-A6C5-46D8AA695EC7}" presName="cycle" presStyleCnt="0"/>
      <dgm:spPr/>
    </dgm:pt>
    <dgm:pt modelId="{0485579C-1E04-4A4D-9751-DF5757F1DED3}" type="pres">
      <dgm:prSet presAssocID="{5ED249E9-974E-47C8-A6C5-46D8AA695EC7}" presName="srcNode" presStyleLbl="node1" presStyleIdx="0" presStyleCnt="4"/>
      <dgm:spPr/>
    </dgm:pt>
    <dgm:pt modelId="{CF6B4833-2694-4D0A-9A48-EF95053A1D63}" type="pres">
      <dgm:prSet presAssocID="{5ED249E9-974E-47C8-A6C5-46D8AA695EC7}" presName="conn" presStyleLbl="parChTrans1D2" presStyleIdx="0" presStyleCnt="1"/>
      <dgm:spPr/>
      <dgm:t>
        <a:bodyPr/>
        <a:lstStyle/>
        <a:p>
          <a:endParaRPr lang="en-US"/>
        </a:p>
      </dgm:t>
    </dgm:pt>
    <dgm:pt modelId="{DB0ECBE6-E0C6-4E90-B354-B02452233716}" type="pres">
      <dgm:prSet presAssocID="{5ED249E9-974E-47C8-A6C5-46D8AA695EC7}" presName="extraNode" presStyleLbl="node1" presStyleIdx="0" presStyleCnt="4"/>
      <dgm:spPr/>
    </dgm:pt>
    <dgm:pt modelId="{A6B762DD-E6C2-458A-87FD-BBF57D8506D2}" type="pres">
      <dgm:prSet presAssocID="{5ED249E9-974E-47C8-A6C5-46D8AA695EC7}" presName="dstNode" presStyleLbl="node1" presStyleIdx="0" presStyleCnt="4"/>
      <dgm:spPr/>
    </dgm:pt>
    <dgm:pt modelId="{970F9FBD-67AD-453C-B6DF-9FF50B15E440}" type="pres">
      <dgm:prSet presAssocID="{68E12C5A-D93E-4BCD-A9FC-A109D6C6F0E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8BA2-7690-4A73-92E9-C1BD4DEBB78E}" type="pres">
      <dgm:prSet presAssocID="{68E12C5A-D93E-4BCD-A9FC-A109D6C6F0E3}" presName="accent_1" presStyleCnt="0"/>
      <dgm:spPr/>
    </dgm:pt>
    <dgm:pt modelId="{ED55804C-7EF9-49B9-8CA3-59A4DD8201F4}" type="pres">
      <dgm:prSet presAssocID="{68E12C5A-D93E-4BCD-A9FC-A109D6C6F0E3}" presName="accentRepeatNode" presStyleLbl="solidFgAcc1" presStyleIdx="0" presStyleCnt="4"/>
      <dgm:spPr>
        <a:solidFill>
          <a:schemeClr val="accent3">
            <a:lumMod val="40000"/>
            <a:lumOff val="60000"/>
          </a:schemeClr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EDD8A3-9517-4640-8CE5-046BAB0A9452}" type="pres">
      <dgm:prSet presAssocID="{AD10F717-7FB6-41F4-A17B-D71E110354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232E8-5A52-406D-BDB9-A7B62F77F730}" type="pres">
      <dgm:prSet presAssocID="{AD10F717-7FB6-41F4-A17B-D71E11035422}" presName="accent_2" presStyleCnt="0"/>
      <dgm:spPr/>
    </dgm:pt>
    <dgm:pt modelId="{16948E65-22FD-4D1A-A431-641F2CA9E822}" type="pres">
      <dgm:prSet presAssocID="{AD10F717-7FB6-41F4-A17B-D71E11035422}" presName="accentRepeatNode" presStyleLbl="solidFgAcc1" presStyleIdx="1" presStyleCnt="4"/>
      <dgm:spPr>
        <a:solidFill>
          <a:schemeClr val="accent3">
            <a:lumMod val="60000"/>
            <a:lumOff val="40000"/>
          </a:schemeClr>
        </a:solidFill>
      </dgm:spPr>
    </dgm:pt>
    <dgm:pt modelId="{820DDB6A-FDFB-43B4-B85A-12090E9B2A11}" type="pres">
      <dgm:prSet presAssocID="{2D544492-FDF1-409B-B1E7-DA529DCB3EE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078E-43C7-4E84-9EB6-CA8A6C7F4CA4}" type="pres">
      <dgm:prSet presAssocID="{2D544492-FDF1-409B-B1E7-DA529DCB3EE2}" presName="accent_3" presStyleCnt="0"/>
      <dgm:spPr/>
    </dgm:pt>
    <dgm:pt modelId="{F1AF409F-5D1B-4329-8464-191323A4D1E5}" type="pres">
      <dgm:prSet presAssocID="{2D544492-FDF1-409B-B1E7-DA529DCB3EE2}" presName="accentRepeatNode" presStyleLbl="solidFgAcc1" presStyleIdx="2" presStyleCnt="4"/>
      <dgm:spPr>
        <a:solidFill>
          <a:schemeClr val="accent3">
            <a:lumMod val="75000"/>
          </a:schemeClr>
        </a:solidFill>
      </dgm:spPr>
    </dgm:pt>
    <dgm:pt modelId="{61B9C985-8D8B-434F-977E-2A174F45C753}" type="pres">
      <dgm:prSet presAssocID="{38E7AB26-68CB-4A3F-85F5-D9536649468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FFF4D-0AEE-4235-9A23-F76485533CDA}" type="pres">
      <dgm:prSet presAssocID="{38E7AB26-68CB-4A3F-85F5-D9536649468C}" presName="accent_4" presStyleCnt="0"/>
      <dgm:spPr/>
    </dgm:pt>
    <dgm:pt modelId="{B984BF06-F7DF-4355-9135-DB92903856B2}" type="pres">
      <dgm:prSet presAssocID="{38E7AB26-68CB-4A3F-85F5-D9536649468C}" presName="accentRepeatNode" presStyleLbl="solidFgAcc1" presStyleIdx="3" presStyleCnt="4"/>
      <dgm:spPr>
        <a:solidFill>
          <a:schemeClr val="accent3">
            <a:lumMod val="50000"/>
          </a:schemeClr>
        </a:solidFill>
      </dgm:spPr>
    </dgm:pt>
  </dgm:ptLst>
  <dgm:cxnLst>
    <dgm:cxn modelId="{25F5A85E-9CD1-4F59-B9D4-C11A7A542706}" type="presOf" srcId="{2D544492-FDF1-409B-B1E7-DA529DCB3EE2}" destId="{820DDB6A-FDFB-43B4-B85A-12090E9B2A11}" srcOrd="0" destOrd="0" presId="urn:microsoft.com/office/officeart/2008/layout/VerticalCurvedList"/>
    <dgm:cxn modelId="{797DCCF3-E179-4E13-BE36-624958135D8B}" srcId="{5ED249E9-974E-47C8-A6C5-46D8AA695EC7}" destId="{68E12C5A-D93E-4BCD-A9FC-A109D6C6F0E3}" srcOrd="0" destOrd="0" parTransId="{A3C56EC9-EB03-4262-A689-C60066047F52}" sibTransId="{4A035DD9-B2BF-426D-B58E-40228AA5CD9B}"/>
    <dgm:cxn modelId="{B7D20962-4B2E-4027-8E3B-16BA3C9BE977}" srcId="{5ED249E9-974E-47C8-A6C5-46D8AA695EC7}" destId="{2D544492-FDF1-409B-B1E7-DA529DCB3EE2}" srcOrd="2" destOrd="0" parTransId="{38EF0A51-618F-4CDE-B9D4-FE8BD41A9641}" sibTransId="{700C9490-BFB5-4B7F-B951-73BA31375C19}"/>
    <dgm:cxn modelId="{4AE9BD8D-EBE2-4F33-809A-C1330ABF9446}" srcId="{5ED249E9-974E-47C8-A6C5-46D8AA695EC7}" destId="{38E7AB26-68CB-4A3F-85F5-D9536649468C}" srcOrd="3" destOrd="0" parTransId="{F41E6616-89B1-44E3-95BA-BD3AFE017F7C}" sibTransId="{4A5BF24F-79DB-47BF-99FE-87C869E8F268}"/>
    <dgm:cxn modelId="{FA643486-E3B3-437E-83E9-9DE25280B138}" type="presOf" srcId="{4A035DD9-B2BF-426D-B58E-40228AA5CD9B}" destId="{CF6B4833-2694-4D0A-9A48-EF95053A1D63}" srcOrd="0" destOrd="0" presId="urn:microsoft.com/office/officeart/2008/layout/VerticalCurvedList"/>
    <dgm:cxn modelId="{8DE122C3-D349-446B-96FE-D1CADC0566A1}" srcId="{5ED249E9-974E-47C8-A6C5-46D8AA695EC7}" destId="{AD10F717-7FB6-41F4-A17B-D71E11035422}" srcOrd="1" destOrd="0" parTransId="{06224381-CFB8-40CB-B2A7-EB0AF2F4F45C}" sibTransId="{B7F8933C-B7E9-4ABB-A520-48E383F1852D}"/>
    <dgm:cxn modelId="{2A8907DC-4E4C-402D-9CB3-C8310C373586}" type="presOf" srcId="{68E12C5A-D93E-4BCD-A9FC-A109D6C6F0E3}" destId="{970F9FBD-67AD-453C-B6DF-9FF50B15E440}" srcOrd="0" destOrd="0" presId="urn:microsoft.com/office/officeart/2008/layout/VerticalCurvedList"/>
    <dgm:cxn modelId="{490ABD10-AB55-457E-9B23-57EE8F137D73}" type="presOf" srcId="{38E7AB26-68CB-4A3F-85F5-D9536649468C}" destId="{61B9C985-8D8B-434F-977E-2A174F45C753}" srcOrd="0" destOrd="0" presId="urn:microsoft.com/office/officeart/2008/layout/VerticalCurvedList"/>
    <dgm:cxn modelId="{5D9DB380-5E4A-44EC-AD5D-22C8EA738905}" type="presOf" srcId="{5ED249E9-974E-47C8-A6C5-46D8AA695EC7}" destId="{8362D4A2-B1B7-4C4A-857B-116FCD49275B}" srcOrd="0" destOrd="0" presId="urn:microsoft.com/office/officeart/2008/layout/VerticalCurvedList"/>
    <dgm:cxn modelId="{E95D7606-77C2-4E8E-81B2-95D2EAC82091}" type="presOf" srcId="{AD10F717-7FB6-41F4-A17B-D71E11035422}" destId="{28EDD8A3-9517-4640-8CE5-046BAB0A9452}" srcOrd="0" destOrd="0" presId="urn:microsoft.com/office/officeart/2008/layout/VerticalCurvedList"/>
    <dgm:cxn modelId="{28772B95-C564-42E4-B400-8AD39246A3D2}" type="presParOf" srcId="{8362D4A2-B1B7-4C4A-857B-116FCD49275B}" destId="{E13D9F3D-ACEC-4835-B5C9-9D8201FCF1B3}" srcOrd="0" destOrd="0" presId="urn:microsoft.com/office/officeart/2008/layout/VerticalCurvedList"/>
    <dgm:cxn modelId="{7E2EE894-F2AC-464A-809A-4A017E5395D9}" type="presParOf" srcId="{E13D9F3D-ACEC-4835-B5C9-9D8201FCF1B3}" destId="{23B1B983-AC8F-469D-8D47-0FA4D4AA9592}" srcOrd="0" destOrd="0" presId="urn:microsoft.com/office/officeart/2008/layout/VerticalCurvedList"/>
    <dgm:cxn modelId="{1D1A0DDD-BCD7-4D1D-A9CD-925C61FE434E}" type="presParOf" srcId="{23B1B983-AC8F-469D-8D47-0FA4D4AA9592}" destId="{0485579C-1E04-4A4D-9751-DF5757F1DED3}" srcOrd="0" destOrd="0" presId="urn:microsoft.com/office/officeart/2008/layout/VerticalCurvedList"/>
    <dgm:cxn modelId="{FD3BA0F1-54AF-4705-820C-3D309B77F24F}" type="presParOf" srcId="{23B1B983-AC8F-469D-8D47-0FA4D4AA9592}" destId="{CF6B4833-2694-4D0A-9A48-EF95053A1D63}" srcOrd="1" destOrd="0" presId="urn:microsoft.com/office/officeart/2008/layout/VerticalCurvedList"/>
    <dgm:cxn modelId="{EA2B9481-8B3E-40B5-891B-BAB2EE75EDE4}" type="presParOf" srcId="{23B1B983-AC8F-469D-8D47-0FA4D4AA9592}" destId="{DB0ECBE6-E0C6-4E90-B354-B02452233716}" srcOrd="2" destOrd="0" presId="urn:microsoft.com/office/officeart/2008/layout/VerticalCurvedList"/>
    <dgm:cxn modelId="{B26330D1-0BCF-44A3-A255-930453887B14}" type="presParOf" srcId="{23B1B983-AC8F-469D-8D47-0FA4D4AA9592}" destId="{A6B762DD-E6C2-458A-87FD-BBF57D8506D2}" srcOrd="3" destOrd="0" presId="urn:microsoft.com/office/officeart/2008/layout/VerticalCurvedList"/>
    <dgm:cxn modelId="{990C06BD-1B91-4982-90F8-6333FF280DA7}" type="presParOf" srcId="{E13D9F3D-ACEC-4835-B5C9-9D8201FCF1B3}" destId="{970F9FBD-67AD-453C-B6DF-9FF50B15E440}" srcOrd="1" destOrd="0" presId="urn:microsoft.com/office/officeart/2008/layout/VerticalCurvedList"/>
    <dgm:cxn modelId="{48893D62-0D03-4412-8C5C-1E4C80573F4D}" type="presParOf" srcId="{E13D9F3D-ACEC-4835-B5C9-9D8201FCF1B3}" destId="{57A58BA2-7690-4A73-92E9-C1BD4DEBB78E}" srcOrd="2" destOrd="0" presId="urn:microsoft.com/office/officeart/2008/layout/VerticalCurvedList"/>
    <dgm:cxn modelId="{3892D102-45E4-456F-BBF1-A8C213A1341A}" type="presParOf" srcId="{57A58BA2-7690-4A73-92E9-C1BD4DEBB78E}" destId="{ED55804C-7EF9-49B9-8CA3-59A4DD8201F4}" srcOrd="0" destOrd="0" presId="urn:microsoft.com/office/officeart/2008/layout/VerticalCurvedList"/>
    <dgm:cxn modelId="{B00F2A3E-2EB5-49F0-898F-26214065AD12}" type="presParOf" srcId="{E13D9F3D-ACEC-4835-B5C9-9D8201FCF1B3}" destId="{28EDD8A3-9517-4640-8CE5-046BAB0A9452}" srcOrd="3" destOrd="0" presId="urn:microsoft.com/office/officeart/2008/layout/VerticalCurvedList"/>
    <dgm:cxn modelId="{7159E701-F34A-4CEA-8606-314326957A2F}" type="presParOf" srcId="{E13D9F3D-ACEC-4835-B5C9-9D8201FCF1B3}" destId="{EE1232E8-5A52-406D-BDB9-A7B62F77F730}" srcOrd="4" destOrd="0" presId="urn:microsoft.com/office/officeart/2008/layout/VerticalCurvedList"/>
    <dgm:cxn modelId="{DDEE52ED-D4D7-48E0-901F-C360883F3934}" type="presParOf" srcId="{EE1232E8-5A52-406D-BDB9-A7B62F77F730}" destId="{16948E65-22FD-4D1A-A431-641F2CA9E822}" srcOrd="0" destOrd="0" presId="urn:microsoft.com/office/officeart/2008/layout/VerticalCurvedList"/>
    <dgm:cxn modelId="{11B1D64A-D4F8-4ED2-BC67-6C00227DF388}" type="presParOf" srcId="{E13D9F3D-ACEC-4835-B5C9-9D8201FCF1B3}" destId="{820DDB6A-FDFB-43B4-B85A-12090E9B2A11}" srcOrd="5" destOrd="0" presId="urn:microsoft.com/office/officeart/2008/layout/VerticalCurvedList"/>
    <dgm:cxn modelId="{F8DA14E3-94A5-45CF-AF2F-C95BB730E6ED}" type="presParOf" srcId="{E13D9F3D-ACEC-4835-B5C9-9D8201FCF1B3}" destId="{BD20078E-43C7-4E84-9EB6-CA8A6C7F4CA4}" srcOrd="6" destOrd="0" presId="urn:microsoft.com/office/officeart/2008/layout/VerticalCurvedList"/>
    <dgm:cxn modelId="{87A14832-03E4-45B6-AB0F-48C2C6CC37FD}" type="presParOf" srcId="{BD20078E-43C7-4E84-9EB6-CA8A6C7F4CA4}" destId="{F1AF409F-5D1B-4329-8464-191323A4D1E5}" srcOrd="0" destOrd="0" presId="urn:microsoft.com/office/officeart/2008/layout/VerticalCurvedList"/>
    <dgm:cxn modelId="{3BF3E930-843C-4350-A2F0-AF66E2422F69}" type="presParOf" srcId="{E13D9F3D-ACEC-4835-B5C9-9D8201FCF1B3}" destId="{61B9C985-8D8B-434F-977E-2A174F45C753}" srcOrd="7" destOrd="0" presId="urn:microsoft.com/office/officeart/2008/layout/VerticalCurvedList"/>
    <dgm:cxn modelId="{BED05D19-676D-410B-BF28-8B4429032283}" type="presParOf" srcId="{E13D9F3D-ACEC-4835-B5C9-9D8201FCF1B3}" destId="{0BCFFF4D-0AEE-4235-9A23-F76485533CDA}" srcOrd="8" destOrd="0" presId="urn:microsoft.com/office/officeart/2008/layout/VerticalCurvedList"/>
    <dgm:cxn modelId="{B0F91E41-E9AB-449D-92B8-B935951FF839}" type="presParOf" srcId="{0BCFFF4D-0AEE-4235-9A23-F76485533CDA}" destId="{B984BF06-F7DF-4355-9135-DB92903856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D249E9-974E-47C8-A6C5-46D8AA695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E12C5A-D93E-4BCD-A9FC-A109D6C6F0E3}">
      <dgm:prSet phldrT="[Text]"/>
      <dgm:spPr/>
      <dgm:t>
        <a:bodyPr/>
        <a:lstStyle/>
        <a:p>
          <a:r>
            <a:rPr lang="en-US" dirty="0" smtClean="0"/>
            <a:t>fixed domains - picklists</a:t>
          </a:r>
          <a:endParaRPr lang="en-US" dirty="0"/>
        </a:p>
      </dgm:t>
    </dgm:pt>
    <dgm:pt modelId="{A3C56EC9-EB03-4262-A689-C60066047F52}" type="parTrans" cxnId="{797DCCF3-E179-4E13-BE36-624958135D8B}">
      <dgm:prSet/>
      <dgm:spPr/>
      <dgm:t>
        <a:bodyPr/>
        <a:lstStyle/>
        <a:p>
          <a:endParaRPr lang="en-US"/>
        </a:p>
      </dgm:t>
    </dgm:pt>
    <dgm:pt modelId="{4A035DD9-B2BF-426D-B58E-40228AA5CD9B}" type="sibTrans" cxnId="{797DCCF3-E179-4E13-BE36-624958135D8B}">
      <dgm:prSet/>
      <dgm:spPr/>
      <dgm:t>
        <a:bodyPr/>
        <a:lstStyle/>
        <a:p>
          <a:endParaRPr lang="en-US"/>
        </a:p>
      </dgm:t>
    </dgm:pt>
    <dgm:pt modelId="{AD10F717-7FB6-41F4-A17B-D71E11035422}">
      <dgm:prSet phldrT="[Text]"/>
      <dgm:spPr/>
      <dgm:t>
        <a:bodyPr/>
        <a:lstStyle/>
        <a:p>
          <a:r>
            <a:rPr lang="en-US" dirty="0" smtClean="0"/>
            <a:t>reference published code lists</a:t>
          </a:r>
          <a:endParaRPr lang="en-US" dirty="0"/>
        </a:p>
      </dgm:t>
    </dgm:pt>
    <dgm:pt modelId="{06224381-CFB8-40CB-B2A7-EB0AF2F4F45C}" type="parTrans" cxnId="{8DE122C3-D349-446B-96FE-D1CADC0566A1}">
      <dgm:prSet/>
      <dgm:spPr/>
      <dgm:t>
        <a:bodyPr/>
        <a:lstStyle/>
        <a:p>
          <a:endParaRPr lang="en-US"/>
        </a:p>
      </dgm:t>
    </dgm:pt>
    <dgm:pt modelId="{B7F8933C-B7E9-4ABB-A520-48E383F1852D}" type="sibTrans" cxnId="{8DE122C3-D349-446B-96FE-D1CADC0566A1}">
      <dgm:prSet/>
      <dgm:spPr/>
      <dgm:t>
        <a:bodyPr/>
        <a:lstStyle/>
        <a:p>
          <a:endParaRPr lang="en-US"/>
        </a:p>
      </dgm:t>
    </dgm:pt>
    <dgm:pt modelId="{2D544492-FDF1-409B-B1E7-DA529DCB3EE2}">
      <dgm:prSet phldrT="[Text]"/>
      <dgm:spPr/>
      <dgm:t>
        <a:bodyPr/>
        <a:lstStyle/>
        <a:p>
          <a:r>
            <a:rPr lang="en-US" smtClean="0"/>
            <a:t>UML &amp; XML</a:t>
          </a:r>
          <a:endParaRPr lang="en-US" dirty="0" smtClean="0"/>
        </a:p>
      </dgm:t>
    </dgm:pt>
    <dgm:pt modelId="{38EF0A51-618F-4CDE-B9D4-FE8BD41A9641}" type="parTrans" cxnId="{B7D20962-4B2E-4027-8E3B-16BA3C9BE977}">
      <dgm:prSet/>
      <dgm:spPr/>
      <dgm:t>
        <a:bodyPr/>
        <a:lstStyle/>
        <a:p>
          <a:endParaRPr lang="en-US"/>
        </a:p>
      </dgm:t>
    </dgm:pt>
    <dgm:pt modelId="{700C9490-BFB5-4B7F-B951-73BA31375C19}" type="sibTrans" cxnId="{B7D20962-4B2E-4027-8E3B-16BA3C9BE977}">
      <dgm:prSet/>
      <dgm:spPr/>
      <dgm:t>
        <a:bodyPr/>
        <a:lstStyle/>
        <a:p>
          <a:endParaRPr lang="en-US"/>
        </a:p>
      </dgm:t>
    </dgm:pt>
    <dgm:pt modelId="{8362D4A2-B1B7-4C4A-857B-116FCD49275B}" type="pres">
      <dgm:prSet presAssocID="{5ED249E9-974E-47C8-A6C5-46D8AA69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D9F3D-ACEC-4835-B5C9-9D8201FCF1B3}" type="pres">
      <dgm:prSet presAssocID="{5ED249E9-974E-47C8-A6C5-46D8AA695EC7}" presName="Name1" presStyleCnt="0"/>
      <dgm:spPr/>
    </dgm:pt>
    <dgm:pt modelId="{23B1B983-AC8F-469D-8D47-0FA4D4AA9592}" type="pres">
      <dgm:prSet presAssocID="{5ED249E9-974E-47C8-A6C5-46D8AA695EC7}" presName="cycle" presStyleCnt="0"/>
      <dgm:spPr/>
    </dgm:pt>
    <dgm:pt modelId="{0485579C-1E04-4A4D-9751-DF5757F1DED3}" type="pres">
      <dgm:prSet presAssocID="{5ED249E9-974E-47C8-A6C5-46D8AA695EC7}" presName="srcNode" presStyleLbl="node1" presStyleIdx="0" presStyleCnt="3"/>
      <dgm:spPr/>
    </dgm:pt>
    <dgm:pt modelId="{CF6B4833-2694-4D0A-9A48-EF95053A1D63}" type="pres">
      <dgm:prSet presAssocID="{5ED249E9-974E-47C8-A6C5-46D8AA695EC7}" presName="conn" presStyleLbl="parChTrans1D2" presStyleIdx="0" presStyleCnt="1"/>
      <dgm:spPr/>
      <dgm:t>
        <a:bodyPr/>
        <a:lstStyle/>
        <a:p>
          <a:endParaRPr lang="en-US"/>
        </a:p>
      </dgm:t>
    </dgm:pt>
    <dgm:pt modelId="{DB0ECBE6-E0C6-4E90-B354-B02452233716}" type="pres">
      <dgm:prSet presAssocID="{5ED249E9-974E-47C8-A6C5-46D8AA695EC7}" presName="extraNode" presStyleLbl="node1" presStyleIdx="0" presStyleCnt="3"/>
      <dgm:spPr/>
    </dgm:pt>
    <dgm:pt modelId="{A6B762DD-E6C2-458A-87FD-BBF57D8506D2}" type="pres">
      <dgm:prSet presAssocID="{5ED249E9-974E-47C8-A6C5-46D8AA695EC7}" presName="dstNode" presStyleLbl="node1" presStyleIdx="0" presStyleCnt="3"/>
      <dgm:spPr/>
    </dgm:pt>
    <dgm:pt modelId="{970F9FBD-67AD-453C-B6DF-9FF50B15E440}" type="pres">
      <dgm:prSet presAssocID="{68E12C5A-D93E-4BCD-A9FC-A109D6C6F0E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8BA2-7690-4A73-92E9-C1BD4DEBB78E}" type="pres">
      <dgm:prSet presAssocID="{68E12C5A-D93E-4BCD-A9FC-A109D6C6F0E3}" presName="accent_1" presStyleCnt="0"/>
      <dgm:spPr/>
    </dgm:pt>
    <dgm:pt modelId="{ED55804C-7EF9-49B9-8CA3-59A4DD8201F4}" type="pres">
      <dgm:prSet presAssocID="{68E12C5A-D93E-4BCD-A9FC-A109D6C6F0E3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8EDD8A3-9517-4640-8CE5-046BAB0A9452}" type="pres">
      <dgm:prSet presAssocID="{AD10F717-7FB6-41F4-A17B-D71E110354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232E8-5A52-406D-BDB9-A7B62F77F730}" type="pres">
      <dgm:prSet presAssocID="{AD10F717-7FB6-41F4-A17B-D71E11035422}" presName="accent_2" presStyleCnt="0"/>
      <dgm:spPr/>
    </dgm:pt>
    <dgm:pt modelId="{16948E65-22FD-4D1A-A431-641F2CA9E822}" type="pres">
      <dgm:prSet presAssocID="{AD10F717-7FB6-41F4-A17B-D71E11035422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</dgm:pt>
    <dgm:pt modelId="{820DDB6A-FDFB-43B4-B85A-12090E9B2A11}" type="pres">
      <dgm:prSet presAssocID="{2D544492-FDF1-409B-B1E7-DA529DCB3EE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0078E-43C7-4E84-9EB6-CA8A6C7F4CA4}" type="pres">
      <dgm:prSet presAssocID="{2D544492-FDF1-409B-B1E7-DA529DCB3EE2}" presName="accent_3" presStyleCnt="0"/>
      <dgm:spPr/>
    </dgm:pt>
    <dgm:pt modelId="{F1AF409F-5D1B-4329-8464-191323A4D1E5}" type="pres">
      <dgm:prSet presAssocID="{2D544492-FDF1-409B-B1E7-DA529DCB3EE2}" presName="accentRepeatNode" presStyleLbl="solidFgAcc1" presStyleIdx="2" presStyleCnt="3"/>
      <dgm:spPr>
        <a:solidFill>
          <a:schemeClr val="accent3">
            <a:lumMod val="75000"/>
          </a:schemeClr>
        </a:solidFill>
      </dgm:spPr>
    </dgm:pt>
  </dgm:ptLst>
  <dgm:cxnLst>
    <dgm:cxn modelId="{47C19466-5BE9-4BCA-95EA-046F4C7472D2}" type="presOf" srcId="{4A035DD9-B2BF-426D-B58E-40228AA5CD9B}" destId="{CF6B4833-2694-4D0A-9A48-EF95053A1D63}" srcOrd="0" destOrd="0" presId="urn:microsoft.com/office/officeart/2008/layout/VerticalCurvedList"/>
    <dgm:cxn modelId="{797DCCF3-E179-4E13-BE36-624958135D8B}" srcId="{5ED249E9-974E-47C8-A6C5-46D8AA695EC7}" destId="{68E12C5A-D93E-4BCD-A9FC-A109D6C6F0E3}" srcOrd="0" destOrd="0" parTransId="{A3C56EC9-EB03-4262-A689-C60066047F52}" sibTransId="{4A035DD9-B2BF-426D-B58E-40228AA5CD9B}"/>
    <dgm:cxn modelId="{A5ACBB75-39AE-4CC5-9AC9-C63D40015E99}" type="presOf" srcId="{68E12C5A-D93E-4BCD-A9FC-A109D6C6F0E3}" destId="{970F9FBD-67AD-453C-B6DF-9FF50B15E440}" srcOrd="0" destOrd="0" presId="urn:microsoft.com/office/officeart/2008/layout/VerticalCurvedList"/>
    <dgm:cxn modelId="{B7D20962-4B2E-4027-8E3B-16BA3C9BE977}" srcId="{5ED249E9-974E-47C8-A6C5-46D8AA695EC7}" destId="{2D544492-FDF1-409B-B1E7-DA529DCB3EE2}" srcOrd="2" destOrd="0" parTransId="{38EF0A51-618F-4CDE-B9D4-FE8BD41A9641}" sibTransId="{700C9490-BFB5-4B7F-B951-73BA31375C19}"/>
    <dgm:cxn modelId="{ABCA831C-F625-42CF-8116-B5E88FE71EF2}" type="presOf" srcId="{AD10F717-7FB6-41F4-A17B-D71E11035422}" destId="{28EDD8A3-9517-4640-8CE5-046BAB0A9452}" srcOrd="0" destOrd="0" presId="urn:microsoft.com/office/officeart/2008/layout/VerticalCurvedList"/>
    <dgm:cxn modelId="{3E9E3321-BB68-4840-B2F5-38397CCCF352}" type="presOf" srcId="{5ED249E9-974E-47C8-A6C5-46D8AA695EC7}" destId="{8362D4A2-B1B7-4C4A-857B-116FCD49275B}" srcOrd="0" destOrd="0" presId="urn:microsoft.com/office/officeart/2008/layout/VerticalCurvedList"/>
    <dgm:cxn modelId="{8DE122C3-D349-446B-96FE-D1CADC0566A1}" srcId="{5ED249E9-974E-47C8-A6C5-46D8AA695EC7}" destId="{AD10F717-7FB6-41F4-A17B-D71E11035422}" srcOrd="1" destOrd="0" parTransId="{06224381-CFB8-40CB-B2A7-EB0AF2F4F45C}" sibTransId="{B7F8933C-B7E9-4ABB-A520-48E383F1852D}"/>
    <dgm:cxn modelId="{CCAE5DD8-8A91-422E-B5A7-67E7D210DB2C}" type="presOf" srcId="{2D544492-FDF1-409B-B1E7-DA529DCB3EE2}" destId="{820DDB6A-FDFB-43B4-B85A-12090E9B2A11}" srcOrd="0" destOrd="0" presId="urn:microsoft.com/office/officeart/2008/layout/VerticalCurvedList"/>
    <dgm:cxn modelId="{A53F65D2-79A3-4940-B701-3E71017D4CAA}" type="presParOf" srcId="{8362D4A2-B1B7-4C4A-857B-116FCD49275B}" destId="{E13D9F3D-ACEC-4835-B5C9-9D8201FCF1B3}" srcOrd="0" destOrd="0" presId="urn:microsoft.com/office/officeart/2008/layout/VerticalCurvedList"/>
    <dgm:cxn modelId="{C64A1F55-F550-4CCB-9F39-EF00B7FD7DE5}" type="presParOf" srcId="{E13D9F3D-ACEC-4835-B5C9-9D8201FCF1B3}" destId="{23B1B983-AC8F-469D-8D47-0FA4D4AA9592}" srcOrd="0" destOrd="0" presId="urn:microsoft.com/office/officeart/2008/layout/VerticalCurvedList"/>
    <dgm:cxn modelId="{B22BAB31-B1F5-48F1-9502-48484415C20C}" type="presParOf" srcId="{23B1B983-AC8F-469D-8D47-0FA4D4AA9592}" destId="{0485579C-1E04-4A4D-9751-DF5757F1DED3}" srcOrd="0" destOrd="0" presId="urn:microsoft.com/office/officeart/2008/layout/VerticalCurvedList"/>
    <dgm:cxn modelId="{E96FBF24-52B7-441C-A431-7F146A521736}" type="presParOf" srcId="{23B1B983-AC8F-469D-8D47-0FA4D4AA9592}" destId="{CF6B4833-2694-4D0A-9A48-EF95053A1D63}" srcOrd="1" destOrd="0" presId="urn:microsoft.com/office/officeart/2008/layout/VerticalCurvedList"/>
    <dgm:cxn modelId="{D36493D3-C15C-4188-9092-ADD9860DE337}" type="presParOf" srcId="{23B1B983-AC8F-469D-8D47-0FA4D4AA9592}" destId="{DB0ECBE6-E0C6-4E90-B354-B02452233716}" srcOrd="2" destOrd="0" presId="urn:microsoft.com/office/officeart/2008/layout/VerticalCurvedList"/>
    <dgm:cxn modelId="{89EDBFB1-A9A9-40F5-A7E0-73B9EFC9A192}" type="presParOf" srcId="{23B1B983-AC8F-469D-8D47-0FA4D4AA9592}" destId="{A6B762DD-E6C2-458A-87FD-BBF57D8506D2}" srcOrd="3" destOrd="0" presId="urn:microsoft.com/office/officeart/2008/layout/VerticalCurvedList"/>
    <dgm:cxn modelId="{42AF694F-0A5F-4865-B6A9-B6786F0E3EC1}" type="presParOf" srcId="{E13D9F3D-ACEC-4835-B5C9-9D8201FCF1B3}" destId="{970F9FBD-67AD-453C-B6DF-9FF50B15E440}" srcOrd="1" destOrd="0" presId="urn:microsoft.com/office/officeart/2008/layout/VerticalCurvedList"/>
    <dgm:cxn modelId="{76B68348-9C01-495C-8D07-9F336267AC63}" type="presParOf" srcId="{E13D9F3D-ACEC-4835-B5C9-9D8201FCF1B3}" destId="{57A58BA2-7690-4A73-92E9-C1BD4DEBB78E}" srcOrd="2" destOrd="0" presId="urn:microsoft.com/office/officeart/2008/layout/VerticalCurvedList"/>
    <dgm:cxn modelId="{FAD80240-A47C-422B-9F88-EAA3DABAC94A}" type="presParOf" srcId="{57A58BA2-7690-4A73-92E9-C1BD4DEBB78E}" destId="{ED55804C-7EF9-49B9-8CA3-59A4DD8201F4}" srcOrd="0" destOrd="0" presId="urn:microsoft.com/office/officeart/2008/layout/VerticalCurvedList"/>
    <dgm:cxn modelId="{1C46CB9C-E716-4320-9A4C-0E20F84DF2EE}" type="presParOf" srcId="{E13D9F3D-ACEC-4835-B5C9-9D8201FCF1B3}" destId="{28EDD8A3-9517-4640-8CE5-046BAB0A9452}" srcOrd="3" destOrd="0" presId="urn:microsoft.com/office/officeart/2008/layout/VerticalCurvedList"/>
    <dgm:cxn modelId="{4C0F8F98-CF17-4EBE-9ED6-9BA8B9387DE7}" type="presParOf" srcId="{E13D9F3D-ACEC-4835-B5C9-9D8201FCF1B3}" destId="{EE1232E8-5A52-406D-BDB9-A7B62F77F730}" srcOrd="4" destOrd="0" presId="urn:microsoft.com/office/officeart/2008/layout/VerticalCurvedList"/>
    <dgm:cxn modelId="{17A9C44C-5B2A-44D2-BD45-69815289C3FC}" type="presParOf" srcId="{EE1232E8-5A52-406D-BDB9-A7B62F77F730}" destId="{16948E65-22FD-4D1A-A431-641F2CA9E822}" srcOrd="0" destOrd="0" presId="urn:microsoft.com/office/officeart/2008/layout/VerticalCurvedList"/>
    <dgm:cxn modelId="{B6210AFB-BDF8-44A9-B2C2-1CD29231D915}" type="presParOf" srcId="{E13D9F3D-ACEC-4835-B5C9-9D8201FCF1B3}" destId="{820DDB6A-FDFB-43B4-B85A-12090E9B2A11}" srcOrd="5" destOrd="0" presId="urn:microsoft.com/office/officeart/2008/layout/VerticalCurvedList"/>
    <dgm:cxn modelId="{DACC10D3-BDCF-49A9-A2EF-E79626BDD7AA}" type="presParOf" srcId="{E13D9F3D-ACEC-4835-B5C9-9D8201FCF1B3}" destId="{BD20078E-43C7-4E84-9EB6-CA8A6C7F4CA4}" srcOrd="6" destOrd="0" presId="urn:microsoft.com/office/officeart/2008/layout/VerticalCurvedList"/>
    <dgm:cxn modelId="{6AB8E9F0-FC58-4540-83E7-19E1B0B598C7}" type="presParOf" srcId="{BD20078E-43C7-4E84-9EB6-CA8A6C7F4CA4}" destId="{F1AF409F-5D1B-4329-8464-191323A4D1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D249E9-974E-47C8-A6C5-46D8AA695E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544492-FDF1-409B-B1E7-DA529DCB3EE2}">
      <dgm:prSet phldrT="[Text]"/>
      <dgm:spPr/>
      <dgm:t>
        <a:bodyPr/>
        <a:lstStyle/>
        <a:p>
          <a:r>
            <a:rPr lang="en-US" dirty="0" smtClean="0"/>
            <a:t>International</a:t>
          </a:r>
        </a:p>
      </dgm:t>
    </dgm:pt>
    <dgm:pt modelId="{38EF0A51-618F-4CDE-B9D4-FE8BD41A9641}" type="parTrans" cxnId="{B7D20962-4B2E-4027-8E3B-16BA3C9BE977}">
      <dgm:prSet/>
      <dgm:spPr/>
      <dgm:t>
        <a:bodyPr/>
        <a:lstStyle/>
        <a:p>
          <a:endParaRPr lang="en-US"/>
        </a:p>
      </dgm:t>
    </dgm:pt>
    <dgm:pt modelId="{700C9490-BFB5-4B7F-B951-73BA31375C19}" type="sibTrans" cxnId="{B7D20962-4B2E-4027-8E3B-16BA3C9BE977}">
      <dgm:prSet/>
      <dgm:spPr/>
      <dgm:t>
        <a:bodyPr/>
        <a:lstStyle/>
        <a:p>
          <a:endParaRPr lang="en-US"/>
        </a:p>
      </dgm:t>
    </dgm:pt>
    <dgm:pt modelId="{271B3914-855D-4466-AA82-D36C74DD03F9}">
      <dgm:prSet phldrT="[Text]"/>
      <dgm:spPr/>
      <dgm:t>
        <a:bodyPr/>
        <a:lstStyle/>
        <a:p>
          <a:r>
            <a:rPr lang="en-US" i="1" dirty="0" smtClean="0"/>
            <a:t>and</a:t>
          </a:r>
          <a:endParaRPr lang="en-US" dirty="0" smtClean="0"/>
        </a:p>
      </dgm:t>
    </dgm:pt>
    <dgm:pt modelId="{5C7354D2-18B8-4984-AA9D-083421F2AA6A}" type="parTrans" cxnId="{18DDAF3B-CB4D-495E-970C-EE499C71E78F}">
      <dgm:prSet/>
      <dgm:spPr/>
      <dgm:t>
        <a:bodyPr/>
        <a:lstStyle/>
        <a:p>
          <a:endParaRPr lang="en-US"/>
        </a:p>
      </dgm:t>
    </dgm:pt>
    <dgm:pt modelId="{B9CA53AD-27A5-4D2E-A03C-9A4B1A2C3BD2}" type="sibTrans" cxnId="{18DDAF3B-CB4D-495E-970C-EE499C71E78F}">
      <dgm:prSet/>
      <dgm:spPr/>
      <dgm:t>
        <a:bodyPr/>
        <a:lstStyle/>
        <a:p>
          <a:endParaRPr lang="en-US"/>
        </a:p>
      </dgm:t>
    </dgm:pt>
    <dgm:pt modelId="{7E0660F4-DF99-40B6-9844-7043A0D151B6}">
      <dgm:prSet phldrT="[Text]"/>
      <dgm:spPr/>
      <dgm:t>
        <a:bodyPr/>
        <a:lstStyle/>
        <a:p>
          <a:r>
            <a:rPr lang="en-US" dirty="0" smtClean="0"/>
            <a:t>National</a:t>
          </a:r>
        </a:p>
      </dgm:t>
    </dgm:pt>
    <dgm:pt modelId="{D54EF043-F93A-4AE2-900B-8855E9A98BB7}" type="parTrans" cxnId="{8BEA608C-B248-403C-A74C-B9E79A4BB291}">
      <dgm:prSet/>
      <dgm:spPr/>
      <dgm:t>
        <a:bodyPr/>
        <a:lstStyle/>
        <a:p>
          <a:endParaRPr lang="en-US"/>
        </a:p>
      </dgm:t>
    </dgm:pt>
    <dgm:pt modelId="{329AEDDE-75C2-4CD4-872D-7FCF155FFDD7}" type="sibTrans" cxnId="{8BEA608C-B248-403C-A74C-B9E79A4BB291}">
      <dgm:prSet/>
      <dgm:spPr/>
      <dgm:t>
        <a:bodyPr/>
        <a:lstStyle/>
        <a:p>
          <a:endParaRPr lang="en-US"/>
        </a:p>
      </dgm:t>
    </dgm:pt>
    <dgm:pt modelId="{8362D4A2-B1B7-4C4A-857B-116FCD49275B}" type="pres">
      <dgm:prSet presAssocID="{5ED249E9-974E-47C8-A6C5-46D8AA695E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3D9F3D-ACEC-4835-B5C9-9D8201FCF1B3}" type="pres">
      <dgm:prSet presAssocID="{5ED249E9-974E-47C8-A6C5-46D8AA695EC7}" presName="Name1" presStyleCnt="0"/>
      <dgm:spPr/>
    </dgm:pt>
    <dgm:pt modelId="{23B1B983-AC8F-469D-8D47-0FA4D4AA9592}" type="pres">
      <dgm:prSet presAssocID="{5ED249E9-974E-47C8-A6C5-46D8AA695EC7}" presName="cycle" presStyleCnt="0"/>
      <dgm:spPr/>
    </dgm:pt>
    <dgm:pt modelId="{0485579C-1E04-4A4D-9751-DF5757F1DED3}" type="pres">
      <dgm:prSet presAssocID="{5ED249E9-974E-47C8-A6C5-46D8AA695EC7}" presName="srcNode" presStyleLbl="node1" presStyleIdx="0" presStyleCnt="3"/>
      <dgm:spPr/>
    </dgm:pt>
    <dgm:pt modelId="{CF6B4833-2694-4D0A-9A48-EF95053A1D63}" type="pres">
      <dgm:prSet presAssocID="{5ED249E9-974E-47C8-A6C5-46D8AA695EC7}" presName="conn" presStyleLbl="parChTrans1D2" presStyleIdx="0" presStyleCnt="1"/>
      <dgm:spPr/>
      <dgm:t>
        <a:bodyPr/>
        <a:lstStyle/>
        <a:p>
          <a:endParaRPr lang="en-US"/>
        </a:p>
      </dgm:t>
    </dgm:pt>
    <dgm:pt modelId="{DB0ECBE6-E0C6-4E90-B354-B02452233716}" type="pres">
      <dgm:prSet presAssocID="{5ED249E9-974E-47C8-A6C5-46D8AA695EC7}" presName="extraNode" presStyleLbl="node1" presStyleIdx="0" presStyleCnt="3"/>
      <dgm:spPr/>
    </dgm:pt>
    <dgm:pt modelId="{A6B762DD-E6C2-458A-87FD-BBF57D8506D2}" type="pres">
      <dgm:prSet presAssocID="{5ED249E9-974E-47C8-A6C5-46D8AA695EC7}" presName="dstNode" presStyleLbl="node1" presStyleIdx="0" presStyleCnt="3"/>
      <dgm:spPr/>
    </dgm:pt>
    <dgm:pt modelId="{DE1140F5-8536-40BD-AFC1-009EBA0C59A9}" type="pres">
      <dgm:prSet presAssocID="{2D544492-FDF1-409B-B1E7-DA529DCB3EE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547B8-3622-4AC6-B91F-9998A4875E26}" type="pres">
      <dgm:prSet presAssocID="{2D544492-FDF1-409B-B1E7-DA529DCB3EE2}" presName="accent_1" presStyleCnt="0"/>
      <dgm:spPr/>
    </dgm:pt>
    <dgm:pt modelId="{F1AF409F-5D1B-4329-8464-191323A4D1E5}" type="pres">
      <dgm:prSet presAssocID="{2D544492-FDF1-409B-B1E7-DA529DCB3EE2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A5FDD842-81E9-460F-B3C6-035EDD972F8A}" type="pres">
      <dgm:prSet presAssocID="{271B3914-855D-4466-AA82-D36C74DD03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ECF01-187B-4CAC-891D-68251F5FC91C}" type="pres">
      <dgm:prSet presAssocID="{271B3914-855D-4466-AA82-D36C74DD03F9}" presName="accent_2" presStyleCnt="0"/>
      <dgm:spPr/>
    </dgm:pt>
    <dgm:pt modelId="{6A888769-24D8-46A4-A34E-725CB6023F88}" type="pres">
      <dgm:prSet presAssocID="{271B3914-855D-4466-AA82-D36C74DD03F9}" presName="accentRepeatNode" presStyleLbl="solidFgAcc1" presStyleIdx="1" presStyleCnt="3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FC26B7AE-E01D-440D-9788-9E1030448942}" type="pres">
      <dgm:prSet presAssocID="{7E0660F4-DF99-40B6-9844-7043A0D151B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D2846-53CF-4ADD-8739-EE76A2674621}" type="pres">
      <dgm:prSet presAssocID="{7E0660F4-DF99-40B6-9844-7043A0D151B6}" presName="accent_3" presStyleCnt="0"/>
      <dgm:spPr/>
    </dgm:pt>
    <dgm:pt modelId="{1E5C1408-BB45-4C8B-9FF6-ED1E19266085}" type="pres">
      <dgm:prSet presAssocID="{7E0660F4-DF99-40B6-9844-7043A0D151B6}" presName="accentRepeatNode" presStyleLbl="solidFgAcc1" presStyleIdx="2" presStyleCnt="3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8DDAF3B-CB4D-495E-970C-EE499C71E78F}" srcId="{5ED249E9-974E-47C8-A6C5-46D8AA695EC7}" destId="{271B3914-855D-4466-AA82-D36C74DD03F9}" srcOrd="1" destOrd="0" parTransId="{5C7354D2-18B8-4984-AA9D-083421F2AA6A}" sibTransId="{B9CA53AD-27A5-4D2E-A03C-9A4B1A2C3BD2}"/>
    <dgm:cxn modelId="{8BEA608C-B248-403C-A74C-B9E79A4BB291}" srcId="{5ED249E9-974E-47C8-A6C5-46D8AA695EC7}" destId="{7E0660F4-DF99-40B6-9844-7043A0D151B6}" srcOrd="2" destOrd="0" parTransId="{D54EF043-F93A-4AE2-900B-8855E9A98BB7}" sibTransId="{329AEDDE-75C2-4CD4-872D-7FCF155FFDD7}"/>
    <dgm:cxn modelId="{B7D20962-4B2E-4027-8E3B-16BA3C9BE977}" srcId="{5ED249E9-974E-47C8-A6C5-46D8AA695EC7}" destId="{2D544492-FDF1-409B-B1E7-DA529DCB3EE2}" srcOrd="0" destOrd="0" parTransId="{38EF0A51-618F-4CDE-B9D4-FE8BD41A9641}" sibTransId="{700C9490-BFB5-4B7F-B951-73BA31375C19}"/>
    <dgm:cxn modelId="{BA12C89F-F64C-4AA9-9480-1EC18BDDC39A}" type="presOf" srcId="{7E0660F4-DF99-40B6-9844-7043A0D151B6}" destId="{FC26B7AE-E01D-440D-9788-9E1030448942}" srcOrd="0" destOrd="0" presId="urn:microsoft.com/office/officeart/2008/layout/VerticalCurvedList"/>
    <dgm:cxn modelId="{B926B9B2-14A2-4506-AD79-D831C3A9AABF}" type="presOf" srcId="{271B3914-855D-4466-AA82-D36C74DD03F9}" destId="{A5FDD842-81E9-460F-B3C6-035EDD972F8A}" srcOrd="0" destOrd="0" presId="urn:microsoft.com/office/officeart/2008/layout/VerticalCurvedList"/>
    <dgm:cxn modelId="{5E465067-21D5-4985-9783-58A765008502}" type="presOf" srcId="{2D544492-FDF1-409B-B1E7-DA529DCB3EE2}" destId="{DE1140F5-8536-40BD-AFC1-009EBA0C59A9}" srcOrd="0" destOrd="0" presId="urn:microsoft.com/office/officeart/2008/layout/VerticalCurvedList"/>
    <dgm:cxn modelId="{3A849A9B-8225-468F-B6A2-7C03560850FD}" type="presOf" srcId="{5ED249E9-974E-47C8-A6C5-46D8AA695EC7}" destId="{8362D4A2-B1B7-4C4A-857B-116FCD49275B}" srcOrd="0" destOrd="0" presId="urn:microsoft.com/office/officeart/2008/layout/VerticalCurvedList"/>
    <dgm:cxn modelId="{9116C962-C33A-4A55-8D5E-BE65061DC949}" type="presOf" srcId="{700C9490-BFB5-4B7F-B951-73BA31375C19}" destId="{CF6B4833-2694-4D0A-9A48-EF95053A1D63}" srcOrd="0" destOrd="0" presId="urn:microsoft.com/office/officeart/2008/layout/VerticalCurvedList"/>
    <dgm:cxn modelId="{92770D77-8DC8-4A14-8E8D-B06B3A487BB8}" type="presParOf" srcId="{8362D4A2-B1B7-4C4A-857B-116FCD49275B}" destId="{E13D9F3D-ACEC-4835-B5C9-9D8201FCF1B3}" srcOrd="0" destOrd="0" presId="urn:microsoft.com/office/officeart/2008/layout/VerticalCurvedList"/>
    <dgm:cxn modelId="{16182244-38D9-4EBE-B90C-B3C1BC9FEFAA}" type="presParOf" srcId="{E13D9F3D-ACEC-4835-B5C9-9D8201FCF1B3}" destId="{23B1B983-AC8F-469D-8D47-0FA4D4AA9592}" srcOrd="0" destOrd="0" presId="urn:microsoft.com/office/officeart/2008/layout/VerticalCurvedList"/>
    <dgm:cxn modelId="{851046AD-18C3-48DB-9D0A-EFB552A002F2}" type="presParOf" srcId="{23B1B983-AC8F-469D-8D47-0FA4D4AA9592}" destId="{0485579C-1E04-4A4D-9751-DF5757F1DED3}" srcOrd="0" destOrd="0" presId="urn:microsoft.com/office/officeart/2008/layout/VerticalCurvedList"/>
    <dgm:cxn modelId="{0DE6378C-113A-4AD1-A217-1E705B1857C8}" type="presParOf" srcId="{23B1B983-AC8F-469D-8D47-0FA4D4AA9592}" destId="{CF6B4833-2694-4D0A-9A48-EF95053A1D63}" srcOrd="1" destOrd="0" presId="urn:microsoft.com/office/officeart/2008/layout/VerticalCurvedList"/>
    <dgm:cxn modelId="{6B9AB4E5-95D0-4489-B342-6D56DD96F770}" type="presParOf" srcId="{23B1B983-AC8F-469D-8D47-0FA4D4AA9592}" destId="{DB0ECBE6-E0C6-4E90-B354-B02452233716}" srcOrd="2" destOrd="0" presId="urn:microsoft.com/office/officeart/2008/layout/VerticalCurvedList"/>
    <dgm:cxn modelId="{88DD9802-976B-4E7D-B762-6A9761CB4AD2}" type="presParOf" srcId="{23B1B983-AC8F-469D-8D47-0FA4D4AA9592}" destId="{A6B762DD-E6C2-458A-87FD-BBF57D8506D2}" srcOrd="3" destOrd="0" presId="urn:microsoft.com/office/officeart/2008/layout/VerticalCurvedList"/>
    <dgm:cxn modelId="{B8F2401B-7E48-481F-9256-A98F77E4BD3E}" type="presParOf" srcId="{E13D9F3D-ACEC-4835-B5C9-9D8201FCF1B3}" destId="{DE1140F5-8536-40BD-AFC1-009EBA0C59A9}" srcOrd="1" destOrd="0" presId="urn:microsoft.com/office/officeart/2008/layout/VerticalCurvedList"/>
    <dgm:cxn modelId="{33B801AD-F4EC-4968-8569-20636C92D2B8}" type="presParOf" srcId="{E13D9F3D-ACEC-4835-B5C9-9D8201FCF1B3}" destId="{DC8547B8-3622-4AC6-B91F-9998A4875E26}" srcOrd="2" destOrd="0" presId="urn:microsoft.com/office/officeart/2008/layout/VerticalCurvedList"/>
    <dgm:cxn modelId="{D77CEF7D-5478-4415-8D27-C409287F7387}" type="presParOf" srcId="{DC8547B8-3622-4AC6-B91F-9998A4875E26}" destId="{F1AF409F-5D1B-4329-8464-191323A4D1E5}" srcOrd="0" destOrd="0" presId="urn:microsoft.com/office/officeart/2008/layout/VerticalCurvedList"/>
    <dgm:cxn modelId="{1602A22E-5F9B-4239-9455-3CA414CE07C6}" type="presParOf" srcId="{E13D9F3D-ACEC-4835-B5C9-9D8201FCF1B3}" destId="{A5FDD842-81E9-460F-B3C6-035EDD972F8A}" srcOrd="3" destOrd="0" presId="urn:microsoft.com/office/officeart/2008/layout/VerticalCurvedList"/>
    <dgm:cxn modelId="{CD5D14DF-1C5E-47F4-9C1E-4120DEB6AE60}" type="presParOf" srcId="{E13D9F3D-ACEC-4835-B5C9-9D8201FCF1B3}" destId="{F79ECF01-187B-4CAC-891D-68251F5FC91C}" srcOrd="4" destOrd="0" presId="urn:microsoft.com/office/officeart/2008/layout/VerticalCurvedList"/>
    <dgm:cxn modelId="{36C924A0-957C-47DF-AE41-9D0C2FFFCE52}" type="presParOf" srcId="{F79ECF01-187B-4CAC-891D-68251F5FC91C}" destId="{6A888769-24D8-46A4-A34E-725CB6023F88}" srcOrd="0" destOrd="0" presId="urn:microsoft.com/office/officeart/2008/layout/VerticalCurvedList"/>
    <dgm:cxn modelId="{2F87B18B-9160-4802-9F8B-54392694573D}" type="presParOf" srcId="{E13D9F3D-ACEC-4835-B5C9-9D8201FCF1B3}" destId="{FC26B7AE-E01D-440D-9788-9E1030448942}" srcOrd="5" destOrd="0" presId="urn:microsoft.com/office/officeart/2008/layout/VerticalCurvedList"/>
    <dgm:cxn modelId="{1BCEF56D-EC1C-442D-B9EE-89688C75C44E}" type="presParOf" srcId="{E13D9F3D-ACEC-4835-B5C9-9D8201FCF1B3}" destId="{320D2846-53CF-4ADD-8739-EE76A2674621}" srcOrd="6" destOrd="0" presId="urn:microsoft.com/office/officeart/2008/layout/VerticalCurvedList"/>
    <dgm:cxn modelId="{01D4D98D-FC5D-4355-8084-EDFDC7F19D7A}" type="presParOf" srcId="{320D2846-53CF-4ADD-8739-EE76A2674621}" destId="{1E5C1408-BB45-4C8B-9FF6-ED1E192660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A4518-374A-4998-B2D4-B7B473B383B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4" csCatId="accent3" phldr="1"/>
      <dgm:spPr/>
    </dgm:pt>
    <dgm:pt modelId="{65DAC343-F45C-4D3B-A606-17B6BE20BD8A}">
      <dgm:prSet phldrT="[Text]"/>
      <dgm:spPr/>
      <dgm:t>
        <a:bodyPr/>
        <a:lstStyle/>
        <a:p>
          <a:r>
            <a:rPr lang="en-US" dirty="0" smtClean="0"/>
            <a:t>Topic Category</a:t>
          </a:r>
          <a:endParaRPr lang="en-US" dirty="0"/>
        </a:p>
      </dgm:t>
    </dgm:pt>
    <dgm:pt modelId="{1175B158-9019-4BF3-B438-4803F31BB2F5}" type="parTrans" cxnId="{23526153-08B2-434A-A5B8-CD96E2F2177D}">
      <dgm:prSet/>
      <dgm:spPr/>
      <dgm:t>
        <a:bodyPr/>
        <a:lstStyle/>
        <a:p>
          <a:endParaRPr lang="en-US"/>
        </a:p>
      </dgm:t>
    </dgm:pt>
    <dgm:pt modelId="{C24BC109-4A5E-40AC-92E9-80D9F86AF3F9}" type="sibTrans" cxnId="{23526153-08B2-434A-A5B8-CD96E2F2177D}">
      <dgm:prSet/>
      <dgm:spPr/>
      <dgm:t>
        <a:bodyPr/>
        <a:lstStyle/>
        <a:p>
          <a:endParaRPr lang="en-US"/>
        </a:p>
      </dgm:t>
    </dgm:pt>
    <dgm:pt modelId="{BA47EAE7-49A7-4765-AC96-A66BF8C3D49B}">
      <dgm:prSet/>
      <dgm:spPr/>
      <dgm:t>
        <a:bodyPr/>
        <a:lstStyle/>
        <a:p>
          <a:r>
            <a:rPr lang="en-US" smtClean="0"/>
            <a:t>Specific Usage</a:t>
          </a:r>
          <a:endParaRPr lang="en-US"/>
        </a:p>
      </dgm:t>
    </dgm:pt>
    <dgm:pt modelId="{FDF5809A-2DA7-4393-AC01-F0A59D459B33}" type="parTrans" cxnId="{D3C23F6B-9568-42F4-8B81-6770DEDD33B2}">
      <dgm:prSet/>
      <dgm:spPr/>
      <dgm:t>
        <a:bodyPr/>
        <a:lstStyle/>
        <a:p>
          <a:endParaRPr lang="en-US"/>
        </a:p>
      </dgm:t>
    </dgm:pt>
    <dgm:pt modelId="{0251BB77-8C41-46AF-9205-7A8821769CF4}" type="sibTrans" cxnId="{D3C23F6B-9568-42F4-8B81-6770DEDD33B2}">
      <dgm:prSet/>
      <dgm:spPr/>
      <dgm:t>
        <a:bodyPr/>
        <a:lstStyle/>
        <a:p>
          <a:endParaRPr lang="en-US"/>
        </a:p>
      </dgm:t>
    </dgm:pt>
    <dgm:pt modelId="{AFE192F3-DF6D-4D24-B4D9-21170B5CA2AB}" type="pres">
      <dgm:prSet presAssocID="{722A4518-374A-4998-B2D4-B7B473B383B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0C4E41C-37EF-4726-B9CB-6D12308E186F}" type="pres">
      <dgm:prSet presAssocID="{65DAC343-F45C-4D3B-A606-17B6BE20BD8A}" presName="Accent1" presStyleCnt="0"/>
      <dgm:spPr/>
    </dgm:pt>
    <dgm:pt modelId="{F18D7AAB-0F43-477C-AA96-EC24E685E207}" type="pres">
      <dgm:prSet presAssocID="{65DAC343-F45C-4D3B-A606-17B6BE20BD8A}" presName="Accent" presStyleLbl="node1" presStyleIdx="0" presStyleCnt="2"/>
      <dgm:spPr/>
    </dgm:pt>
    <dgm:pt modelId="{885F3ACE-ECF6-4DDF-820E-DCFF2CE19A9C}" type="pres">
      <dgm:prSet presAssocID="{65DAC343-F45C-4D3B-A606-17B6BE20BD8A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248F-1EBA-48A3-BBD9-7FF5C62CA842}" type="pres">
      <dgm:prSet presAssocID="{BA47EAE7-49A7-4765-AC96-A66BF8C3D49B}" presName="Accent2" presStyleCnt="0"/>
      <dgm:spPr/>
    </dgm:pt>
    <dgm:pt modelId="{E899E8B6-4FAF-477A-8E31-3E91AFADB26F}" type="pres">
      <dgm:prSet presAssocID="{BA47EAE7-49A7-4765-AC96-A66BF8C3D49B}" presName="Accent" presStyleLbl="node1" presStyleIdx="1" presStyleCnt="2"/>
      <dgm:spPr/>
    </dgm:pt>
    <dgm:pt modelId="{7B2CDDD4-9DAC-416E-B373-BB2DB4472767}" type="pres">
      <dgm:prSet presAssocID="{BA47EAE7-49A7-4765-AC96-A66BF8C3D49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83F9F9-BCF3-4A92-AD36-FEA736C0CFCB}" type="presOf" srcId="{65DAC343-F45C-4D3B-A606-17B6BE20BD8A}" destId="{885F3ACE-ECF6-4DDF-820E-DCFF2CE19A9C}" srcOrd="0" destOrd="0" presId="urn:microsoft.com/office/officeart/2009/layout/CircleArrowProcess"/>
    <dgm:cxn modelId="{D6F7534B-1D75-43C9-9058-228FDA1C9E8D}" type="presOf" srcId="{BA47EAE7-49A7-4765-AC96-A66BF8C3D49B}" destId="{7B2CDDD4-9DAC-416E-B373-BB2DB4472767}" srcOrd="0" destOrd="0" presId="urn:microsoft.com/office/officeart/2009/layout/CircleArrowProcess"/>
    <dgm:cxn modelId="{ABC214F0-6EDB-427A-A3FD-8532DDFDD5E3}" type="presOf" srcId="{722A4518-374A-4998-B2D4-B7B473B383B1}" destId="{AFE192F3-DF6D-4D24-B4D9-21170B5CA2AB}" srcOrd="0" destOrd="0" presId="urn:microsoft.com/office/officeart/2009/layout/CircleArrowProcess"/>
    <dgm:cxn modelId="{23526153-08B2-434A-A5B8-CD96E2F2177D}" srcId="{722A4518-374A-4998-B2D4-B7B473B383B1}" destId="{65DAC343-F45C-4D3B-A606-17B6BE20BD8A}" srcOrd="0" destOrd="0" parTransId="{1175B158-9019-4BF3-B438-4803F31BB2F5}" sibTransId="{C24BC109-4A5E-40AC-92E9-80D9F86AF3F9}"/>
    <dgm:cxn modelId="{D3C23F6B-9568-42F4-8B81-6770DEDD33B2}" srcId="{722A4518-374A-4998-B2D4-B7B473B383B1}" destId="{BA47EAE7-49A7-4765-AC96-A66BF8C3D49B}" srcOrd="1" destOrd="0" parTransId="{FDF5809A-2DA7-4393-AC01-F0A59D459B33}" sibTransId="{0251BB77-8C41-46AF-9205-7A8821769CF4}"/>
    <dgm:cxn modelId="{59185D03-2C22-4581-9209-B52EEA99B68B}" type="presParOf" srcId="{AFE192F3-DF6D-4D24-B4D9-21170B5CA2AB}" destId="{30C4E41C-37EF-4726-B9CB-6D12308E186F}" srcOrd="0" destOrd="0" presId="urn:microsoft.com/office/officeart/2009/layout/CircleArrowProcess"/>
    <dgm:cxn modelId="{65261936-E1AC-412E-9409-76126E096915}" type="presParOf" srcId="{30C4E41C-37EF-4726-B9CB-6D12308E186F}" destId="{F18D7AAB-0F43-477C-AA96-EC24E685E207}" srcOrd="0" destOrd="0" presId="urn:microsoft.com/office/officeart/2009/layout/CircleArrowProcess"/>
    <dgm:cxn modelId="{B733E95C-3DBA-40FB-AE17-E615272F7959}" type="presParOf" srcId="{AFE192F3-DF6D-4D24-B4D9-21170B5CA2AB}" destId="{885F3ACE-ECF6-4DDF-820E-DCFF2CE19A9C}" srcOrd="1" destOrd="0" presId="urn:microsoft.com/office/officeart/2009/layout/CircleArrowProcess"/>
    <dgm:cxn modelId="{CE4D9D66-76F6-42EC-90C8-52FD47597394}" type="presParOf" srcId="{AFE192F3-DF6D-4D24-B4D9-21170B5CA2AB}" destId="{46FA248F-1EBA-48A3-BBD9-7FF5C62CA842}" srcOrd="2" destOrd="0" presId="urn:microsoft.com/office/officeart/2009/layout/CircleArrowProcess"/>
    <dgm:cxn modelId="{F881E3AC-8E70-46F6-866F-29EE9B7DDB3E}" type="presParOf" srcId="{46FA248F-1EBA-48A3-BBD9-7FF5C62CA842}" destId="{E899E8B6-4FAF-477A-8E31-3E91AFADB26F}" srcOrd="0" destOrd="0" presId="urn:microsoft.com/office/officeart/2009/layout/CircleArrowProcess"/>
    <dgm:cxn modelId="{0AA9D0EA-0F2F-444F-95C3-AD269CA26E86}" type="presParOf" srcId="{AFE192F3-DF6D-4D24-B4D9-21170B5CA2AB}" destId="{7B2CDDD4-9DAC-416E-B373-BB2DB447276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A4518-374A-4998-B2D4-B7B473B383B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4" csCatId="accent3" phldr="1"/>
      <dgm:spPr/>
    </dgm:pt>
    <dgm:pt modelId="{65DAC343-F45C-4D3B-A606-17B6BE20BD8A}">
      <dgm:prSet phldrT="[Text]" custT="1"/>
      <dgm:spPr/>
      <dgm:t>
        <a:bodyPr/>
        <a:lstStyle/>
        <a:p>
          <a:r>
            <a:rPr lang="en-US" sz="2000" dirty="0" smtClean="0"/>
            <a:t>Vertical Extent</a:t>
          </a:r>
          <a:endParaRPr lang="en-US" sz="2000" dirty="0"/>
        </a:p>
      </dgm:t>
    </dgm:pt>
    <dgm:pt modelId="{1175B158-9019-4BF3-B438-4803F31BB2F5}" type="parTrans" cxnId="{23526153-08B2-434A-A5B8-CD96E2F2177D}">
      <dgm:prSet/>
      <dgm:spPr/>
      <dgm:t>
        <a:bodyPr/>
        <a:lstStyle/>
        <a:p>
          <a:endParaRPr lang="en-US"/>
        </a:p>
      </dgm:t>
    </dgm:pt>
    <dgm:pt modelId="{C24BC109-4A5E-40AC-92E9-80D9F86AF3F9}" type="sibTrans" cxnId="{23526153-08B2-434A-A5B8-CD96E2F2177D}">
      <dgm:prSet/>
      <dgm:spPr/>
      <dgm:t>
        <a:bodyPr/>
        <a:lstStyle/>
        <a:p>
          <a:endParaRPr lang="en-US"/>
        </a:p>
      </dgm:t>
    </dgm:pt>
    <dgm:pt modelId="{BA47EAE7-49A7-4765-AC96-A66BF8C3D49B}">
      <dgm:prSet custT="1"/>
      <dgm:spPr/>
      <dgm:t>
        <a:bodyPr/>
        <a:lstStyle/>
        <a:p>
          <a:r>
            <a:rPr lang="en-US" sz="2000" dirty="0" smtClean="0"/>
            <a:t>Multiple Range of Dates</a:t>
          </a:r>
          <a:endParaRPr lang="en-US" sz="2000" dirty="0"/>
        </a:p>
      </dgm:t>
    </dgm:pt>
    <dgm:pt modelId="{FDF5809A-2DA7-4393-AC01-F0A59D459B33}" type="parTrans" cxnId="{D3C23F6B-9568-42F4-8B81-6770DEDD33B2}">
      <dgm:prSet/>
      <dgm:spPr/>
      <dgm:t>
        <a:bodyPr/>
        <a:lstStyle/>
        <a:p>
          <a:endParaRPr lang="en-US"/>
        </a:p>
      </dgm:t>
    </dgm:pt>
    <dgm:pt modelId="{0251BB77-8C41-46AF-9205-7A8821769CF4}" type="sibTrans" cxnId="{D3C23F6B-9568-42F4-8B81-6770DEDD33B2}">
      <dgm:prSet/>
      <dgm:spPr/>
      <dgm:t>
        <a:bodyPr/>
        <a:lstStyle/>
        <a:p>
          <a:endParaRPr lang="en-US"/>
        </a:p>
      </dgm:t>
    </dgm:pt>
    <dgm:pt modelId="{AFE192F3-DF6D-4D24-B4D9-21170B5CA2AB}" type="pres">
      <dgm:prSet presAssocID="{722A4518-374A-4998-B2D4-B7B473B383B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0C4E41C-37EF-4726-B9CB-6D12308E186F}" type="pres">
      <dgm:prSet presAssocID="{65DAC343-F45C-4D3B-A606-17B6BE20BD8A}" presName="Accent1" presStyleCnt="0"/>
      <dgm:spPr/>
    </dgm:pt>
    <dgm:pt modelId="{F18D7AAB-0F43-477C-AA96-EC24E685E207}" type="pres">
      <dgm:prSet presAssocID="{65DAC343-F45C-4D3B-A606-17B6BE20BD8A}" presName="Accent" presStyleLbl="node1" presStyleIdx="0" presStyleCnt="2"/>
      <dgm:spPr/>
    </dgm:pt>
    <dgm:pt modelId="{885F3ACE-ECF6-4DDF-820E-DCFF2CE19A9C}" type="pres">
      <dgm:prSet presAssocID="{65DAC343-F45C-4D3B-A606-17B6BE20BD8A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248F-1EBA-48A3-BBD9-7FF5C62CA842}" type="pres">
      <dgm:prSet presAssocID="{BA47EAE7-49A7-4765-AC96-A66BF8C3D49B}" presName="Accent2" presStyleCnt="0"/>
      <dgm:spPr/>
    </dgm:pt>
    <dgm:pt modelId="{E899E8B6-4FAF-477A-8E31-3E91AFADB26F}" type="pres">
      <dgm:prSet presAssocID="{BA47EAE7-49A7-4765-AC96-A66BF8C3D49B}" presName="Accent" presStyleLbl="node1" presStyleIdx="1" presStyleCnt="2"/>
      <dgm:spPr/>
    </dgm:pt>
    <dgm:pt modelId="{7B2CDDD4-9DAC-416E-B373-BB2DB4472767}" type="pres">
      <dgm:prSet presAssocID="{BA47EAE7-49A7-4765-AC96-A66BF8C3D49B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566CB6-3AE9-4078-A389-A05C7562C0BE}" type="presOf" srcId="{BA47EAE7-49A7-4765-AC96-A66BF8C3D49B}" destId="{7B2CDDD4-9DAC-416E-B373-BB2DB4472767}" srcOrd="0" destOrd="0" presId="urn:microsoft.com/office/officeart/2009/layout/CircleArrowProcess"/>
    <dgm:cxn modelId="{1F1915C2-A50D-4325-A1BC-4994EF51834C}" type="presOf" srcId="{65DAC343-F45C-4D3B-A606-17B6BE20BD8A}" destId="{885F3ACE-ECF6-4DDF-820E-DCFF2CE19A9C}" srcOrd="0" destOrd="0" presId="urn:microsoft.com/office/officeart/2009/layout/CircleArrowProcess"/>
    <dgm:cxn modelId="{23526153-08B2-434A-A5B8-CD96E2F2177D}" srcId="{722A4518-374A-4998-B2D4-B7B473B383B1}" destId="{65DAC343-F45C-4D3B-A606-17B6BE20BD8A}" srcOrd="0" destOrd="0" parTransId="{1175B158-9019-4BF3-B438-4803F31BB2F5}" sibTransId="{C24BC109-4A5E-40AC-92E9-80D9F86AF3F9}"/>
    <dgm:cxn modelId="{A080125C-D77A-4E30-AC44-861B784A7C0B}" type="presOf" srcId="{722A4518-374A-4998-B2D4-B7B473B383B1}" destId="{AFE192F3-DF6D-4D24-B4D9-21170B5CA2AB}" srcOrd="0" destOrd="0" presId="urn:microsoft.com/office/officeart/2009/layout/CircleArrowProcess"/>
    <dgm:cxn modelId="{D3C23F6B-9568-42F4-8B81-6770DEDD33B2}" srcId="{722A4518-374A-4998-B2D4-B7B473B383B1}" destId="{BA47EAE7-49A7-4765-AC96-A66BF8C3D49B}" srcOrd="1" destOrd="0" parTransId="{FDF5809A-2DA7-4393-AC01-F0A59D459B33}" sibTransId="{0251BB77-8C41-46AF-9205-7A8821769CF4}"/>
    <dgm:cxn modelId="{6A47AEC2-2BEE-41C9-9EAA-05361D5574D1}" type="presParOf" srcId="{AFE192F3-DF6D-4D24-B4D9-21170B5CA2AB}" destId="{30C4E41C-37EF-4726-B9CB-6D12308E186F}" srcOrd="0" destOrd="0" presId="urn:microsoft.com/office/officeart/2009/layout/CircleArrowProcess"/>
    <dgm:cxn modelId="{381C4E96-EA3D-4BA0-AAEE-EB5C9E5CCFD8}" type="presParOf" srcId="{30C4E41C-37EF-4726-B9CB-6D12308E186F}" destId="{F18D7AAB-0F43-477C-AA96-EC24E685E207}" srcOrd="0" destOrd="0" presId="urn:microsoft.com/office/officeart/2009/layout/CircleArrowProcess"/>
    <dgm:cxn modelId="{1EC80D10-9AC6-44EC-A4B2-E75999F57E96}" type="presParOf" srcId="{AFE192F3-DF6D-4D24-B4D9-21170B5CA2AB}" destId="{885F3ACE-ECF6-4DDF-820E-DCFF2CE19A9C}" srcOrd="1" destOrd="0" presId="urn:microsoft.com/office/officeart/2009/layout/CircleArrowProcess"/>
    <dgm:cxn modelId="{E13CB72D-D0D0-44AB-9929-24A726F0DA97}" type="presParOf" srcId="{AFE192F3-DF6D-4D24-B4D9-21170B5CA2AB}" destId="{46FA248F-1EBA-48A3-BBD9-7FF5C62CA842}" srcOrd="2" destOrd="0" presId="urn:microsoft.com/office/officeart/2009/layout/CircleArrowProcess"/>
    <dgm:cxn modelId="{1CC56F91-DA40-42FF-B055-1E89DCA8DC32}" type="presParOf" srcId="{46FA248F-1EBA-48A3-BBD9-7FF5C62CA842}" destId="{E899E8B6-4FAF-477A-8E31-3E91AFADB26F}" srcOrd="0" destOrd="0" presId="urn:microsoft.com/office/officeart/2009/layout/CircleArrowProcess"/>
    <dgm:cxn modelId="{ABAEB4B4-4B79-45AD-A9B6-5D9CCF32F90B}" type="presParOf" srcId="{AFE192F3-DF6D-4D24-B4D9-21170B5CA2AB}" destId="{7B2CDDD4-9DAC-416E-B373-BB2DB447276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2A4518-374A-4998-B2D4-B7B473B383B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3_4" csCatId="accent3" phldr="1"/>
      <dgm:spPr/>
    </dgm:pt>
    <dgm:pt modelId="{65DAC343-F45C-4D3B-A606-17B6BE20BD8A}">
      <dgm:prSet phldrT="[Text]" custT="1"/>
      <dgm:spPr/>
      <dgm:t>
        <a:bodyPr/>
        <a:lstStyle/>
        <a:p>
          <a:r>
            <a:rPr lang="en-US" sz="2000" dirty="0" smtClean="0"/>
            <a:t>Online Function Code</a:t>
          </a:r>
          <a:endParaRPr lang="en-US" sz="2000" dirty="0"/>
        </a:p>
      </dgm:t>
    </dgm:pt>
    <dgm:pt modelId="{1175B158-9019-4BF3-B438-4803F31BB2F5}" type="parTrans" cxnId="{23526153-08B2-434A-A5B8-CD96E2F2177D}">
      <dgm:prSet/>
      <dgm:spPr/>
      <dgm:t>
        <a:bodyPr/>
        <a:lstStyle/>
        <a:p>
          <a:endParaRPr lang="en-US"/>
        </a:p>
      </dgm:t>
    </dgm:pt>
    <dgm:pt modelId="{C24BC109-4A5E-40AC-92E9-80D9F86AF3F9}" type="sibTrans" cxnId="{23526153-08B2-434A-A5B8-CD96E2F2177D}">
      <dgm:prSet/>
      <dgm:spPr/>
      <dgm:t>
        <a:bodyPr/>
        <a:lstStyle/>
        <a:p>
          <a:endParaRPr lang="en-US"/>
        </a:p>
      </dgm:t>
    </dgm:pt>
    <dgm:pt modelId="{BA47EAE7-49A7-4765-AC96-A66BF8C3D49B}">
      <dgm:prSet custT="1"/>
      <dgm:spPr/>
      <dgm:t>
        <a:bodyPr/>
        <a:lstStyle/>
        <a:p>
          <a:r>
            <a:rPr lang="en-US" sz="2000" dirty="0" smtClean="0"/>
            <a:t>Multiple Responsible Parties and Roles</a:t>
          </a:r>
          <a:endParaRPr lang="en-US" sz="2000" dirty="0"/>
        </a:p>
      </dgm:t>
    </dgm:pt>
    <dgm:pt modelId="{FDF5809A-2DA7-4393-AC01-F0A59D459B33}" type="parTrans" cxnId="{D3C23F6B-9568-42F4-8B81-6770DEDD33B2}">
      <dgm:prSet/>
      <dgm:spPr/>
      <dgm:t>
        <a:bodyPr/>
        <a:lstStyle/>
        <a:p>
          <a:endParaRPr lang="en-US"/>
        </a:p>
      </dgm:t>
    </dgm:pt>
    <dgm:pt modelId="{0251BB77-8C41-46AF-9205-7A8821769CF4}" type="sibTrans" cxnId="{D3C23F6B-9568-42F4-8B81-6770DEDD33B2}">
      <dgm:prSet/>
      <dgm:spPr/>
      <dgm:t>
        <a:bodyPr/>
        <a:lstStyle/>
        <a:p>
          <a:endParaRPr lang="en-US"/>
        </a:p>
      </dgm:t>
    </dgm:pt>
    <dgm:pt modelId="{AFE192F3-DF6D-4D24-B4D9-21170B5CA2AB}" type="pres">
      <dgm:prSet presAssocID="{722A4518-374A-4998-B2D4-B7B473B383B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0C4E41C-37EF-4726-B9CB-6D12308E186F}" type="pres">
      <dgm:prSet presAssocID="{65DAC343-F45C-4D3B-A606-17B6BE20BD8A}" presName="Accent1" presStyleCnt="0"/>
      <dgm:spPr/>
    </dgm:pt>
    <dgm:pt modelId="{F18D7AAB-0F43-477C-AA96-EC24E685E207}" type="pres">
      <dgm:prSet presAssocID="{65DAC343-F45C-4D3B-A606-17B6BE20BD8A}" presName="Accent" presStyleLbl="node1" presStyleIdx="0" presStyleCnt="2"/>
      <dgm:spPr/>
    </dgm:pt>
    <dgm:pt modelId="{885F3ACE-ECF6-4DDF-820E-DCFF2CE19A9C}" type="pres">
      <dgm:prSet presAssocID="{65DAC343-F45C-4D3B-A606-17B6BE20BD8A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248F-1EBA-48A3-BBD9-7FF5C62CA842}" type="pres">
      <dgm:prSet presAssocID="{BA47EAE7-49A7-4765-AC96-A66BF8C3D49B}" presName="Accent2" presStyleCnt="0"/>
      <dgm:spPr/>
    </dgm:pt>
    <dgm:pt modelId="{E899E8B6-4FAF-477A-8E31-3E91AFADB26F}" type="pres">
      <dgm:prSet presAssocID="{BA47EAE7-49A7-4765-AC96-A66BF8C3D49B}" presName="Accent" presStyleLbl="node1" presStyleIdx="1" presStyleCnt="2"/>
      <dgm:spPr/>
    </dgm:pt>
    <dgm:pt modelId="{7B2CDDD4-9DAC-416E-B373-BB2DB4472767}" type="pres">
      <dgm:prSet presAssocID="{BA47EAE7-49A7-4765-AC96-A66BF8C3D49B}" presName="Parent2" presStyleLbl="revTx" presStyleIdx="1" presStyleCnt="2" custScaleX="1126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0F92A2-5160-4F1D-8121-0D1886A0A859}" type="presOf" srcId="{BA47EAE7-49A7-4765-AC96-A66BF8C3D49B}" destId="{7B2CDDD4-9DAC-416E-B373-BB2DB4472767}" srcOrd="0" destOrd="0" presId="urn:microsoft.com/office/officeart/2009/layout/CircleArrowProcess"/>
    <dgm:cxn modelId="{C19000F4-FA6E-4E88-A4F2-4443823A76C6}" type="presOf" srcId="{722A4518-374A-4998-B2D4-B7B473B383B1}" destId="{AFE192F3-DF6D-4D24-B4D9-21170B5CA2AB}" srcOrd="0" destOrd="0" presId="urn:microsoft.com/office/officeart/2009/layout/CircleArrowProcess"/>
    <dgm:cxn modelId="{23526153-08B2-434A-A5B8-CD96E2F2177D}" srcId="{722A4518-374A-4998-B2D4-B7B473B383B1}" destId="{65DAC343-F45C-4D3B-A606-17B6BE20BD8A}" srcOrd="0" destOrd="0" parTransId="{1175B158-9019-4BF3-B438-4803F31BB2F5}" sibTransId="{C24BC109-4A5E-40AC-92E9-80D9F86AF3F9}"/>
    <dgm:cxn modelId="{D3C23F6B-9568-42F4-8B81-6770DEDD33B2}" srcId="{722A4518-374A-4998-B2D4-B7B473B383B1}" destId="{BA47EAE7-49A7-4765-AC96-A66BF8C3D49B}" srcOrd="1" destOrd="0" parTransId="{FDF5809A-2DA7-4393-AC01-F0A59D459B33}" sibTransId="{0251BB77-8C41-46AF-9205-7A8821769CF4}"/>
    <dgm:cxn modelId="{D2FF077E-6F05-4A8B-B6AF-8B598B5FE6BA}" type="presOf" srcId="{65DAC343-F45C-4D3B-A606-17B6BE20BD8A}" destId="{885F3ACE-ECF6-4DDF-820E-DCFF2CE19A9C}" srcOrd="0" destOrd="0" presId="urn:microsoft.com/office/officeart/2009/layout/CircleArrowProcess"/>
    <dgm:cxn modelId="{619E2FE0-895E-4935-8C39-C6204585E8BF}" type="presParOf" srcId="{AFE192F3-DF6D-4D24-B4D9-21170B5CA2AB}" destId="{30C4E41C-37EF-4726-B9CB-6D12308E186F}" srcOrd="0" destOrd="0" presId="urn:microsoft.com/office/officeart/2009/layout/CircleArrowProcess"/>
    <dgm:cxn modelId="{A1518B5F-DE3C-4A23-885A-DCC34561DF48}" type="presParOf" srcId="{30C4E41C-37EF-4726-B9CB-6D12308E186F}" destId="{F18D7AAB-0F43-477C-AA96-EC24E685E207}" srcOrd="0" destOrd="0" presId="urn:microsoft.com/office/officeart/2009/layout/CircleArrowProcess"/>
    <dgm:cxn modelId="{301C8C46-6BB2-475C-8DF0-7D13DD95CEC0}" type="presParOf" srcId="{AFE192F3-DF6D-4D24-B4D9-21170B5CA2AB}" destId="{885F3ACE-ECF6-4DDF-820E-DCFF2CE19A9C}" srcOrd="1" destOrd="0" presId="urn:microsoft.com/office/officeart/2009/layout/CircleArrowProcess"/>
    <dgm:cxn modelId="{7761F76C-1001-4CB7-9F7E-C7A5C851DC31}" type="presParOf" srcId="{AFE192F3-DF6D-4D24-B4D9-21170B5CA2AB}" destId="{46FA248F-1EBA-48A3-BBD9-7FF5C62CA842}" srcOrd="2" destOrd="0" presId="urn:microsoft.com/office/officeart/2009/layout/CircleArrowProcess"/>
    <dgm:cxn modelId="{81AA2843-AD5D-484B-8061-07E3DF8B79CD}" type="presParOf" srcId="{46FA248F-1EBA-48A3-BBD9-7FF5C62CA842}" destId="{E899E8B6-4FAF-477A-8E31-3E91AFADB26F}" srcOrd="0" destOrd="0" presId="urn:microsoft.com/office/officeart/2009/layout/CircleArrowProcess"/>
    <dgm:cxn modelId="{9516230D-9D1A-4254-97E7-B3173F5AB521}" type="presParOf" srcId="{AFE192F3-DF6D-4D24-B4D9-21170B5CA2AB}" destId="{7B2CDDD4-9DAC-416E-B373-BB2DB4472767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4605CA-1065-431C-A46C-95EC342CC93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B652E-239D-45A9-9D12-C3DAE258A5AC}">
      <dgm:prSet phldrT="[Text]"/>
      <dgm:spPr/>
      <dgm:t>
        <a:bodyPr/>
        <a:lstStyle/>
        <a:p>
          <a:r>
            <a:rPr lang="en-US" dirty="0" smtClean="0"/>
            <a:t>Now</a:t>
          </a:r>
          <a:endParaRPr lang="en-US" dirty="0"/>
        </a:p>
      </dgm:t>
    </dgm:pt>
    <dgm:pt modelId="{4C214A1A-C50A-4645-8E93-699B6CCB6E02}" type="parTrans" cxnId="{AB88CBC5-C96C-400D-817C-880481FF359E}">
      <dgm:prSet/>
      <dgm:spPr/>
      <dgm:t>
        <a:bodyPr/>
        <a:lstStyle/>
        <a:p>
          <a:endParaRPr lang="en-US"/>
        </a:p>
      </dgm:t>
    </dgm:pt>
    <dgm:pt modelId="{DD89B9B7-5441-4F23-AAAA-553D71903F3E}" type="sibTrans" cxnId="{AB88CBC5-C96C-400D-817C-880481FF359E}">
      <dgm:prSet/>
      <dgm:spPr/>
      <dgm:t>
        <a:bodyPr/>
        <a:lstStyle/>
        <a:p>
          <a:endParaRPr lang="en-US"/>
        </a:p>
      </dgm:t>
    </dgm:pt>
    <dgm:pt modelId="{2EF3F580-F6FD-4A82-AA38-2874A32EA372}">
      <dgm:prSet phldrT="[Text]"/>
      <dgm:spPr/>
      <dgm:t>
        <a:bodyPr/>
        <a:lstStyle/>
        <a:p>
          <a:r>
            <a:rPr lang="en-US" dirty="0" smtClean="0"/>
            <a:t>Edit CSDGM Records</a:t>
          </a:r>
          <a:endParaRPr lang="en-US" dirty="0"/>
        </a:p>
      </dgm:t>
    </dgm:pt>
    <dgm:pt modelId="{45F377C1-A79C-4653-BC91-DE343196C253}" type="parTrans" cxnId="{9ACC3613-A0A4-4800-82BB-F30017BE5473}">
      <dgm:prSet/>
      <dgm:spPr/>
      <dgm:t>
        <a:bodyPr/>
        <a:lstStyle/>
        <a:p>
          <a:endParaRPr lang="en-US"/>
        </a:p>
      </dgm:t>
    </dgm:pt>
    <dgm:pt modelId="{7D69590B-BF9E-4A39-9FFE-09A9E2D0211E}" type="sibTrans" cxnId="{9ACC3613-A0A4-4800-82BB-F30017BE5473}">
      <dgm:prSet/>
      <dgm:spPr/>
      <dgm:t>
        <a:bodyPr/>
        <a:lstStyle/>
        <a:p>
          <a:endParaRPr lang="en-US"/>
        </a:p>
      </dgm:t>
    </dgm:pt>
    <dgm:pt modelId="{89DFA129-3D05-47AE-9771-AC6F8972EA5B}">
      <dgm:prSet phldrT="[Text]" custT="1"/>
      <dgm:spPr/>
      <dgm:t>
        <a:bodyPr/>
        <a:lstStyle/>
        <a:p>
          <a:r>
            <a:rPr lang="en-US" sz="1800" dirty="0" smtClean="0"/>
            <a:t>Add ISO  Topic Categories as Theme Keywords</a:t>
          </a:r>
          <a:endParaRPr lang="en-US" sz="1800" dirty="0"/>
        </a:p>
      </dgm:t>
    </dgm:pt>
    <dgm:pt modelId="{761692FF-322B-493E-B33F-8CA65644F358}" type="parTrans" cxnId="{9EA926BB-096E-4AD6-B959-CC2E71B6D6CD}">
      <dgm:prSet/>
      <dgm:spPr/>
      <dgm:t>
        <a:bodyPr/>
        <a:lstStyle/>
        <a:p>
          <a:endParaRPr lang="en-US"/>
        </a:p>
      </dgm:t>
    </dgm:pt>
    <dgm:pt modelId="{28D06C22-7208-4770-A855-47E2DB510DCC}" type="sibTrans" cxnId="{9EA926BB-096E-4AD6-B959-CC2E71B6D6CD}">
      <dgm:prSet/>
      <dgm:spPr/>
      <dgm:t>
        <a:bodyPr/>
        <a:lstStyle/>
        <a:p>
          <a:endParaRPr lang="en-US"/>
        </a:p>
      </dgm:t>
    </dgm:pt>
    <dgm:pt modelId="{6D65DB89-E915-4464-BDA1-6C274424C634}">
      <dgm:prSet phldrT="[Text]"/>
      <dgm:spPr/>
      <dgm:t>
        <a:bodyPr/>
        <a:lstStyle/>
        <a:p>
          <a:r>
            <a:rPr lang="en-US" dirty="0" smtClean="0"/>
            <a:t>As Needed</a:t>
          </a:r>
          <a:endParaRPr lang="en-US" dirty="0"/>
        </a:p>
      </dgm:t>
    </dgm:pt>
    <dgm:pt modelId="{D7F66C2D-946A-4505-B164-97487BBC349C}" type="parTrans" cxnId="{88A5C612-65F7-4EE6-BB23-6719598ADCC1}">
      <dgm:prSet/>
      <dgm:spPr/>
      <dgm:t>
        <a:bodyPr/>
        <a:lstStyle/>
        <a:p>
          <a:endParaRPr lang="en-US"/>
        </a:p>
      </dgm:t>
    </dgm:pt>
    <dgm:pt modelId="{1B1A15D8-E7CF-41D7-BED5-FFC5B372BEEE}" type="sibTrans" cxnId="{88A5C612-65F7-4EE6-BB23-6719598ADCC1}">
      <dgm:prSet/>
      <dgm:spPr/>
      <dgm:t>
        <a:bodyPr/>
        <a:lstStyle/>
        <a:p>
          <a:endParaRPr lang="en-US"/>
        </a:p>
      </dgm:t>
    </dgm:pt>
    <dgm:pt modelId="{B221D4B9-6FD7-434A-B9A9-B15317B7E1A8}">
      <dgm:prSet phldrT="[Text]"/>
      <dgm:spPr/>
      <dgm:t>
        <a:bodyPr/>
        <a:lstStyle/>
        <a:p>
          <a:r>
            <a:rPr lang="en-US" dirty="0" smtClean="0"/>
            <a:t>Transform CSDGM Records to ISO</a:t>
          </a:r>
          <a:endParaRPr lang="en-US" dirty="0"/>
        </a:p>
      </dgm:t>
    </dgm:pt>
    <dgm:pt modelId="{C54159CE-D8A6-48DD-91BA-04FEFF901DFF}" type="parTrans" cxnId="{7C51EBE4-A360-48D9-A68C-58DBAF0076D0}">
      <dgm:prSet/>
      <dgm:spPr/>
      <dgm:t>
        <a:bodyPr/>
        <a:lstStyle/>
        <a:p>
          <a:endParaRPr lang="en-US"/>
        </a:p>
      </dgm:t>
    </dgm:pt>
    <dgm:pt modelId="{17830C21-85B6-4ECE-A84D-B7CB40357582}" type="sibTrans" cxnId="{7C51EBE4-A360-48D9-A68C-58DBAF0076D0}">
      <dgm:prSet/>
      <dgm:spPr/>
      <dgm:t>
        <a:bodyPr/>
        <a:lstStyle/>
        <a:p>
          <a:endParaRPr lang="en-US"/>
        </a:p>
      </dgm:t>
    </dgm:pt>
    <dgm:pt modelId="{AEA60C7F-C60B-48FF-AEA1-E41610AF1F9E}">
      <dgm:prSet phldrT="[Text]" custT="1"/>
      <dgm:spPr/>
      <dgm:t>
        <a:bodyPr/>
        <a:lstStyle/>
        <a:p>
          <a:r>
            <a:rPr lang="en-US" sz="1800" dirty="0" smtClean="0"/>
            <a:t>Use RS/GIS software </a:t>
          </a:r>
          <a:r>
            <a:rPr lang="en-US" sz="1800" b="1" i="1" dirty="0" smtClean="0">
              <a:solidFill>
                <a:schemeClr val="accent3">
                  <a:lumMod val="50000"/>
                </a:schemeClr>
              </a:solidFill>
            </a:rPr>
            <a:t>display as</a:t>
          </a:r>
          <a:r>
            <a:rPr lang="en-US" sz="1800" dirty="0" smtClean="0"/>
            <a:t>, </a:t>
          </a:r>
          <a:r>
            <a:rPr lang="en-US" sz="1800" b="1" i="1" dirty="0" smtClean="0">
              <a:solidFill>
                <a:schemeClr val="accent3">
                  <a:lumMod val="50000"/>
                </a:schemeClr>
              </a:solidFill>
            </a:rPr>
            <a:t>export as</a:t>
          </a:r>
          <a:r>
            <a:rPr lang="en-US" sz="1800" dirty="0" smtClean="0"/>
            <a:t>, or </a:t>
          </a:r>
          <a:r>
            <a:rPr lang="en-US" sz="1800" b="1" i="1" dirty="0" smtClean="0">
              <a:solidFill>
                <a:schemeClr val="accent3">
                  <a:lumMod val="50000"/>
                </a:schemeClr>
              </a:solidFill>
            </a:rPr>
            <a:t>transform</a:t>
          </a:r>
          <a:r>
            <a:rPr lang="en-US" sz="1800" dirty="0" smtClean="0"/>
            <a:t> feature</a:t>
          </a:r>
          <a:endParaRPr lang="en-US" sz="1800" dirty="0"/>
        </a:p>
      </dgm:t>
    </dgm:pt>
    <dgm:pt modelId="{9BE64127-85E5-4473-AF59-9C47618DDB49}" type="parTrans" cxnId="{B3B8480C-FED6-4CD1-BABA-0726CBB5AB45}">
      <dgm:prSet/>
      <dgm:spPr/>
      <dgm:t>
        <a:bodyPr/>
        <a:lstStyle/>
        <a:p>
          <a:endParaRPr lang="en-US"/>
        </a:p>
      </dgm:t>
    </dgm:pt>
    <dgm:pt modelId="{15CEA44D-3617-474D-BD66-58E2989EC35E}" type="sibTrans" cxnId="{B3B8480C-FED6-4CD1-BABA-0726CBB5AB45}">
      <dgm:prSet/>
      <dgm:spPr/>
      <dgm:t>
        <a:bodyPr/>
        <a:lstStyle/>
        <a:p>
          <a:endParaRPr lang="en-US"/>
        </a:p>
      </dgm:t>
    </dgm:pt>
    <dgm:pt modelId="{18CB22AF-F0AA-4612-99FD-A1787AE7C67B}">
      <dgm:prSet phldrT="[Text]" custT="1"/>
      <dgm:spPr/>
      <dgm:t>
        <a:bodyPr/>
        <a:lstStyle/>
        <a:p>
          <a:r>
            <a:rPr lang="en-US" sz="1800" dirty="0" smtClean="0"/>
            <a:t>Use NOAA XSLTs in XML editor</a:t>
          </a:r>
          <a:br>
            <a:rPr lang="en-US" sz="1800" dirty="0" smtClean="0"/>
          </a:br>
          <a:r>
            <a:rPr lang="en-US" sz="1800" b="1" i="1" dirty="0" smtClean="0">
              <a:solidFill>
                <a:schemeClr val="accent3">
                  <a:lumMod val="50000"/>
                </a:schemeClr>
              </a:solidFill>
            </a:rPr>
            <a:t>http://www.ncddc.noaa.gov/metadata-standards/metadata-xml</a:t>
          </a:r>
          <a:r>
            <a:rPr lang="en-US" sz="1700" b="1" i="1" dirty="0" smtClean="0">
              <a:solidFill>
                <a:schemeClr val="accent3">
                  <a:lumMod val="50000"/>
                </a:schemeClr>
              </a:solidFill>
            </a:rPr>
            <a:t>/</a:t>
          </a:r>
          <a:endParaRPr lang="en-US" sz="1700" b="1" i="1" dirty="0">
            <a:solidFill>
              <a:schemeClr val="accent3">
                <a:lumMod val="50000"/>
              </a:schemeClr>
            </a:solidFill>
          </a:endParaRPr>
        </a:p>
      </dgm:t>
    </dgm:pt>
    <dgm:pt modelId="{CBE20FA8-A351-4EB6-A9D6-C63CC203AB9A}" type="parTrans" cxnId="{5D4D4A4A-3023-4F94-BD6A-4F410B7454B4}">
      <dgm:prSet/>
      <dgm:spPr/>
      <dgm:t>
        <a:bodyPr/>
        <a:lstStyle/>
        <a:p>
          <a:endParaRPr lang="en-US"/>
        </a:p>
      </dgm:t>
    </dgm:pt>
    <dgm:pt modelId="{B1E4126E-36E1-412E-9788-DBE6E80CA719}" type="sibTrans" cxnId="{5D4D4A4A-3023-4F94-BD6A-4F410B7454B4}">
      <dgm:prSet/>
      <dgm:spPr/>
      <dgm:t>
        <a:bodyPr/>
        <a:lstStyle/>
        <a:p>
          <a:endParaRPr lang="en-US"/>
        </a:p>
      </dgm:t>
    </dgm:pt>
    <dgm:pt modelId="{B5BD88D3-B20D-4D13-AC6C-B90656F562AC}">
      <dgm:prSet phldrT="[Text]" custT="1"/>
      <dgm:spPr/>
      <dgm:t>
        <a:bodyPr/>
        <a:lstStyle/>
        <a:p>
          <a:r>
            <a:rPr lang="en-US" sz="1800" dirty="0" smtClean="0"/>
            <a:t>See FGDC </a:t>
          </a:r>
          <a:r>
            <a:rPr lang="en-US" sz="1800" b="1" i="1" dirty="0" smtClean="0">
              <a:solidFill>
                <a:schemeClr val="accent3">
                  <a:lumMod val="50000"/>
                </a:schemeClr>
              </a:solidFill>
            </a:rPr>
            <a:t>Metadata Quick Guide </a:t>
          </a:r>
          <a:r>
            <a:rPr lang="en-US" sz="1800" dirty="0" smtClean="0"/>
            <a:t>for guidance</a:t>
          </a:r>
          <a:endParaRPr lang="en-US" sz="1800" dirty="0"/>
        </a:p>
      </dgm:t>
    </dgm:pt>
    <dgm:pt modelId="{3FFD911F-FF65-4BD4-81BC-D08185550E78}" type="sibTrans" cxnId="{7005948B-123F-4F52-94B8-53EF704B79D8}">
      <dgm:prSet/>
      <dgm:spPr/>
      <dgm:t>
        <a:bodyPr/>
        <a:lstStyle/>
        <a:p>
          <a:endParaRPr lang="en-US"/>
        </a:p>
      </dgm:t>
    </dgm:pt>
    <dgm:pt modelId="{C529C51B-DF48-4166-8A91-2CD40722DB2C}" type="parTrans" cxnId="{7005948B-123F-4F52-94B8-53EF704B79D8}">
      <dgm:prSet/>
      <dgm:spPr/>
      <dgm:t>
        <a:bodyPr/>
        <a:lstStyle/>
        <a:p>
          <a:endParaRPr lang="en-US"/>
        </a:p>
      </dgm:t>
    </dgm:pt>
    <dgm:pt modelId="{D5049886-6341-4BE7-A3D7-A944605193CA}">
      <dgm:prSet phldrT="[Text]" custT="1"/>
      <dgm:spPr/>
      <dgm:t>
        <a:bodyPr/>
        <a:lstStyle/>
        <a:p>
          <a:r>
            <a:rPr lang="en-US" sz="1800" dirty="0" smtClean="0"/>
            <a:t>Review record carefully, note edits for future transform</a:t>
          </a:r>
          <a:endParaRPr lang="en-US" sz="1800" dirty="0"/>
        </a:p>
      </dgm:t>
    </dgm:pt>
    <dgm:pt modelId="{417DE65C-3530-486A-B04F-E7F5B0D3C4B7}" type="parTrans" cxnId="{0BEE93C4-A1D6-41E5-9892-9B0B8C5DA091}">
      <dgm:prSet/>
      <dgm:spPr/>
      <dgm:t>
        <a:bodyPr/>
        <a:lstStyle/>
        <a:p>
          <a:endParaRPr lang="en-US"/>
        </a:p>
      </dgm:t>
    </dgm:pt>
    <dgm:pt modelId="{01522007-170D-4073-8941-CB370A45AB10}" type="sibTrans" cxnId="{0BEE93C4-A1D6-41E5-9892-9B0B8C5DA091}">
      <dgm:prSet/>
      <dgm:spPr/>
      <dgm:t>
        <a:bodyPr/>
        <a:lstStyle/>
        <a:p>
          <a:endParaRPr lang="en-US"/>
        </a:p>
      </dgm:t>
    </dgm:pt>
    <dgm:pt modelId="{639A27B9-5178-428B-965F-0781C000CC67}">
      <dgm:prSet phldrT="[Text]" custT="1"/>
      <dgm:spPr/>
      <dgm:t>
        <a:bodyPr/>
        <a:lstStyle/>
        <a:p>
          <a:r>
            <a:rPr lang="en-US" sz="1800" dirty="0" smtClean="0"/>
            <a:t>As data are used, shared, published</a:t>
          </a:r>
          <a:endParaRPr lang="en-US" sz="1800" dirty="0"/>
        </a:p>
      </dgm:t>
    </dgm:pt>
    <dgm:pt modelId="{9DF5E9DD-3E97-4723-AB83-9ECD62B21AB0}" type="parTrans" cxnId="{E0A32063-C53F-47D5-A51E-997B0B3663FB}">
      <dgm:prSet/>
      <dgm:spPr/>
      <dgm:t>
        <a:bodyPr/>
        <a:lstStyle/>
        <a:p>
          <a:endParaRPr lang="en-US"/>
        </a:p>
      </dgm:t>
    </dgm:pt>
    <dgm:pt modelId="{C0308316-FA5E-4C2B-91E4-0793D4F37175}" type="sibTrans" cxnId="{E0A32063-C53F-47D5-A51E-997B0B3663FB}">
      <dgm:prSet/>
      <dgm:spPr/>
      <dgm:t>
        <a:bodyPr/>
        <a:lstStyle/>
        <a:p>
          <a:endParaRPr lang="en-US"/>
        </a:p>
      </dgm:t>
    </dgm:pt>
    <dgm:pt modelId="{B18497C1-AE62-4F43-915F-23F9BCB043D0}" type="pres">
      <dgm:prSet presAssocID="{BE4605CA-1065-431C-A46C-95EC342CC93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5179A5-C39F-4717-9959-287FB599EFA3}" type="pres">
      <dgm:prSet presAssocID="{EFCB652E-239D-45A9-9D12-C3DAE258A5AC}" presName="composite" presStyleCnt="0"/>
      <dgm:spPr/>
    </dgm:pt>
    <dgm:pt modelId="{A791DB6F-D438-401A-A55D-7A093677D7CD}" type="pres">
      <dgm:prSet presAssocID="{EFCB652E-239D-45A9-9D12-C3DAE258A5AC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0D92C-CC33-42FA-9C22-588EC16D57B4}" type="pres">
      <dgm:prSet presAssocID="{EFCB652E-239D-45A9-9D12-C3DAE258A5AC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726BC-CB09-416C-A6B1-6BE6189FF994}" type="pres">
      <dgm:prSet presAssocID="{EFCB652E-239D-45A9-9D12-C3DAE258A5AC}" presName="Accent" presStyleLbl="parChTrans1D1" presStyleIdx="0" presStyleCnt="2"/>
      <dgm:spPr/>
    </dgm:pt>
    <dgm:pt modelId="{8DFDF6E7-D534-4B3F-8CF9-2DFC25090B19}" type="pres">
      <dgm:prSet presAssocID="{EFCB652E-239D-45A9-9D12-C3DAE258A5AC}" presName="Child" presStyleLbl="revTx" presStyleIdx="1" presStyleCnt="4" custScaleY="42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B6C1F-ABE6-4FBA-9DE6-672113CE522C}" type="pres">
      <dgm:prSet presAssocID="{DD89B9B7-5441-4F23-AAAA-553D71903F3E}" presName="sibTrans" presStyleCnt="0"/>
      <dgm:spPr/>
    </dgm:pt>
    <dgm:pt modelId="{F6D6C1A1-8A3F-4E14-9691-97639C728B2E}" type="pres">
      <dgm:prSet presAssocID="{6D65DB89-E915-4464-BDA1-6C274424C634}" presName="composite" presStyleCnt="0"/>
      <dgm:spPr/>
    </dgm:pt>
    <dgm:pt modelId="{C1CBC7BB-4CFF-43B8-A30B-26EF3B652527}" type="pres">
      <dgm:prSet presAssocID="{6D65DB89-E915-4464-BDA1-6C274424C634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6F95A-D13C-4C94-B8B6-37D75AA62F9F}" type="pres">
      <dgm:prSet presAssocID="{6D65DB89-E915-4464-BDA1-6C274424C634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CFDA3-24DB-4247-BB03-8A629183629B}" type="pres">
      <dgm:prSet presAssocID="{6D65DB89-E915-4464-BDA1-6C274424C634}" presName="Accent" presStyleLbl="parChTrans1D1" presStyleIdx="1" presStyleCnt="2"/>
      <dgm:spPr/>
    </dgm:pt>
    <dgm:pt modelId="{CB473C4D-502A-479D-BDF7-A6B8115433FD}" type="pres">
      <dgm:prSet presAssocID="{6D65DB89-E915-4464-BDA1-6C274424C634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9E4283-61B8-412B-BE51-91471DE3599E}" type="presOf" srcId="{B5BD88D3-B20D-4D13-AC6C-B90656F562AC}" destId="{8DFDF6E7-D534-4B3F-8CF9-2DFC25090B19}" srcOrd="0" destOrd="1" presId="urn:microsoft.com/office/officeart/2011/layout/TabList"/>
    <dgm:cxn modelId="{5D4D4A4A-3023-4F94-BD6A-4F410B7454B4}" srcId="{6D65DB89-E915-4464-BDA1-6C274424C634}" destId="{18CB22AF-F0AA-4612-99FD-A1787AE7C67B}" srcOrd="4" destOrd="0" parTransId="{CBE20FA8-A351-4EB6-A9D6-C63CC203AB9A}" sibTransId="{B1E4126E-36E1-412E-9788-DBE6E80CA719}"/>
    <dgm:cxn modelId="{F4DAAFBF-885F-46A0-85FA-FBC557A34BE2}" type="presOf" srcId="{639A27B9-5178-428B-965F-0781C000CC67}" destId="{CB473C4D-502A-479D-BDF7-A6B8115433FD}" srcOrd="0" destOrd="0" presId="urn:microsoft.com/office/officeart/2011/layout/TabList"/>
    <dgm:cxn modelId="{C9D60049-70C9-492D-9B5D-91B23E886087}" type="presOf" srcId="{89DFA129-3D05-47AE-9771-AC6F8972EA5B}" destId="{8DFDF6E7-D534-4B3F-8CF9-2DFC25090B19}" srcOrd="0" destOrd="0" presId="urn:microsoft.com/office/officeart/2011/layout/TabList"/>
    <dgm:cxn modelId="{DE3EABCB-08B9-4610-A4C8-CB71BB8853B9}" type="presOf" srcId="{6D65DB89-E915-4464-BDA1-6C274424C634}" destId="{0AA6F95A-D13C-4C94-B8B6-37D75AA62F9F}" srcOrd="0" destOrd="0" presId="urn:microsoft.com/office/officeart/2011/layout/TabList"/>
    <dgm:cxn modelId="{9ACC3613-A0A4-4800-82BB-F30017BE5473}" srcId="{EFCB652E-239D-45A9-9D12-C3DAE258A5AC}" destId="{2EF3F580-F6FD-4A82-AA38-2874A32EA372}" srcOrd="0" destOrd="0" parTransId="{45F377C1-A79C-4653-BC91-DE343196C253}" sibTransId="{7D69590B-BF9E-4A39-9FFE-09A9E2D0211E}"/>
    <dgm:cxn modelId="{88A5C612-65F7-4EE6-BB23-6719598ADCC1}" srcId="{BE4605CA-1065-431C-A46C-95EC342CC931}" destId="{6D65DB89-E915-4464-BDA1-6C274424C634}" srcOrd="1" destOrd="0" parTransId="{D7F66C2D-946A-4505-B164-97487BBC349C}" sibTransId="{1B1A15D8-E7CF-41D7-BED5-FFC5B372BEEE}"/>
    <dgm:cxn modelId="{0AAB0C79-1D22-4AF2-969C-ED2B2DA14144}" type="presOf" srcId="{EFCB652E-239D-45A9-9D12-C3DAE258A5AC}" destId="{FEC0D92C-CC33-42FA-9C22-588EC16D57B4}" srcOrd="0" destOrd="0" presId="urn:microsoft.com/office/officeart/2011/layout/TabList"/>
    <dgm:cxn modelId="{E0A32063-C53F-47D5-A51E-997B0B3663FB}" srcId="{6D65DB89-E915-4464-BDA1-6C274424C634}" destId="{639A27B9-5178-428B-965F-0781C000CC67}" srcOrd="1" destOrd="0" parTransId="{9DF5E9DD-3E97-4723-AB83-9ECD62B21AB0}" sibTransId="{C0308316-FA5E-4C2B-91E4-0793D4F37175}"/>
    <dgm:cxn modelId="{A53D90B0-3A6B-4C20-85C8-58A767D19492}" type="presOf" srcId="{2EF3F580-F6FD-4A82-AA38-2874A32EA372}" destId="{A791DB6F-D438-401A-A55D-7A093677D7CD}" srcOrd="0" destOrd="0" presId="urn:microsoft.com/office/officeart/2011/layout/TabList"/>
    <dgm:cxn modelId="{7DE11879-C1EA-4AF0-B5DD-60CF1B4EDDDA}" type="presOf" srcId="{BE4605CA-1065-431C-A46C-95EC342CC931}" destId="{B18497C1-AE62-4F43-915F-23F9BCB043D0}" srcOrd="0" destOrd="0" presId="urn:microsoft.com/office/officeart/2011/layout/TabList"/>
    <dgm:cxn modelId="{CA61A03B-AA98-4F5E-B0F4-4CB0C8C65B00}" type="presOf" srcId="{D5049886-6341-4BE7-A3D7-A944605193CA}" destId="{CB473C4D-502A-479D-BDF7-A6B8115433FD}" srcOrd="0" destOrd="2" presId="urn:microsoft.com/office/officeart/2011/layout/TabList"/>
    <dgm:cxn modelId="{00713B72-AF68-46FC-BDB1-032DABEB88C0}" type="presOf" srcId="{B221D4B9-6FD7-434A-B9A9-B15317B7E1A8}" destId="{C1CBC7BB-4CFF-43B8-A30B-26EF3B652527}" srcOrd="0" destOrd="0" presId="urn:microsoft.com/office/officeart/2011/layout/TabList"/>
    <dgm:cxn modelId="{49E996C2-1AA7-4A8B-8892-A90F5D65B601}" type="presOf" srcId="{AEA60C7F-C60B-48FF-AEA1-E41610AF1F9E}" destId="{CB473C4D-502A-479D-BDF7-A6B8115433FD}" srcOrd="0" destOrd="1" presId="urn:microsoft.com/office/officeart/2011/layout/TabList"/>
    <dgm:cxn modelId="{B3B8480C-FED6-4CD1-BABA-0726CBB5AB45}" srcId="{6D65DB89-E915-4464-BDA1-6C274424C634}" destId="{AEA60C7F-C60B-48FF-AEA1-E41610AF1F9E}" srcOrd="2" destOrd="0" parTransId="{9BE64127-85E5-4473-AF59-9C47618DDB49}" sibTransId="{15CEA44D-3617-474D-BD66-58E2989EC35E}"/>
    <dgm:cxn modelId="{0BEE93C4-A1D6-41E5-9892-9B0B8C5DA091}" srcId="{6D65DB89-E915-4464-BDA1-6C274424C634}" destId="{D5049886-6341-4BE7-A3D7-A944605193CA}" srcOrd="3" destOrd="0" parTransId="{417DE65C-3530-486A-B04F-E7F5B0D3C4B7}" sibTransId="{01522007-170D-4073-8941-CB370A45AB10}"/>
    <dgm:cxn modelId="{7C51EBE4-A360-48D9-A68C-58DBAF0076D0}" srcId="{6D65DB89-E915-4464-BDA1-6C274424C634}" destId="{B221D4B9-6FD7-434A-B9A9-B15317B7E1A8}" srcOrd="0" destOrd="0" parTransId="{C54159CE-D8A6-48DD-91BA-04FEFF901DFF}" sibTransId="{17830C21-85B6-4ECE-A84D-B7CB40357582}"/>
    <dgm:cxn modelId="{6CC32292-1799-4914-9D62-7BC5CC6F3A39}" type="presOf" srcId="{18CB22AF-F0AA-4612-99FD-A1787AE7C67B}" destId="{CB473C4D-502A-479D-BDF7-A6B8115433FD}" srcOrd="0" destOrd="3" presId="urn:microsoft.com/office/officeart/2011/layout/TabList"/>
    <dgm:cxn modelId="{9EA926BB-096E-4AD6-B959-CC2E71B6D6CD}" srcId="{EFCB652E-239D-45A9-9D12-C3DAE258A5AC}" destId="{89DFA129-3D05-47AE-9771-AC6F8972EA5B}" srcOrd="1" destOrd="0" parTransId="{761692FF-322B-493E-B33F-8CA65644F358}" sibTransId="{28D06C22-7208-4770-A855-47E2DB510DCC}"/>
    <dgm:cxn modelId="{7005948B-123F-4F52-94B8-53EF704B79D8}" srcId="{EFCB652E-239D-45A9-9D12-C3DAE258A5AC}" destId="{B5BD88D3-B20D-4D13-AC6C-B90656F562AC}" srcOrd="2" destOrd="0" parTransId="{C529C51B-DF48-4166-8A91-2CD40722DB2C}" sibTransId="{3FFD911F-FF65-4BD4-81BC-D08185550E78}"/>
    <dgm:cxn modelId="{AB88CBC5-C96C-400D-817C-880481FF359E}" srcId="{BE4605CA-1065-431C-A46C-95EC342CC931}" destId="{EFCB652E-239D-45A9-9D12-C3DAE258A5AC}" srcOrd="0" destOrd="0" parTransId="{4C214A1A-C50A-4645-8E93-699B6CCB6E02}" sibTransId="{DD89B9B7-5441-4F23-AAAA-553D71903F3E}"/>
    <dgm:cxn modelId="{A169A33E-17F5-4936-AE4B-6212B90D8993}" type="presParOf" srcId="{B18497C1-AE62-4F43-915F-23F9BCB043D0}" destId="{1B5179A5-C39F-4717-9959-287FB599EFA3}" srcOrd="0" destOrd="0" presId="urn:microsoft.com/office/officeart/2011/layout/TabList"/>
    <dgm:cxn modelId="{3DC2CD0B-E1A7-4C59-96E7-2FAAB2D5ED37}" type="presParOf" srcId="{1B5179A5-C39F-4717-9959-287FB599EFA3}" destId="{A791DB6F-D438-401A-A55D-7A093677D7CD}" srcOrd="0" destOrd="0" presId="urn:microsoft.com/office/officeart/2011/layout/TabList"/>
    <dgm:cxn modelId="{C169B198-EFE7-4B17-922C-479871312271}" type="presParOf" srcId="{1B5179A5-C39F-4717-9959-287FB599EFA3}" destId="{FEC0D92C-CC33-42FA-9C22-588EC16D57B4}" srcOrd="1" destOrd="0" presId="urn:microsoft.com/office/officeart/2011/layout/TabList"/>
    <dgm:cxn modelId="{E505B99A-939A-409B-8AF3-50F90DB63868}" type="presParOf" srcId="{1B5179A5-C39F-4717-9959-287FB599EFA3}" destId="{E98726BC-CB09-416C-A6B1-6BE6189FF994}" srcOrd="2" destOrd="0" presId="urn:microsoft.com/office/officeart/2011/layout/TabList"/>
    <dgm:cxn modelId="{6307D0F0-5ED9-4319-8B27-FFE69AC52F36}" type="presParOf" srcId="{B18497C1-AE62-4F43-915F-23F9BCB043D0}" destId="{8DFDF6E7-D534-4B3F-8CF9-2DFC25090B19}" srcOrd="1" destOrd="0" presId="urn:microsoft.com/office/officeart/2011/layout/TabList"/>
    <dgm:cxn modelId="{703362A5-8D61-43D4-9847-32B6A3CE51D5}" type="presParOf" srcId="{B18497C1-AE62-4F43-915F-23F9BCB043D0}" destId="{8EDB6C1F-ABE6-4FBA-9DE6-672113CE522C}" srcOrd="2" destOrd="0" presId="urn:microsoft.com/office/officeart/2011/layout/TabList"/>
    <dgm:cxn modelId="{8357F99F-CC2A-40E9-8993-DA5985063339}" type="presParOf" srcId="{B18497C1-AE62-4F43-915F-23F9BCB043D0}" destId="{F6D6C1A1-8A3F-4E14-9691-97639C728B2E}" srcOrd="3" destOrd="0" presId="urn:microsoft.com/office/officeart/2011/layout/TabList"/>
    <dgm:cxn modelId="{694DBD50-B79B-4958-A49F-2FA9CC944CE4}" type="presParOf" srcId="{F6D6C1A1-8A3F-4E14-9691-97639C728B2E}" destId="{C1CBC7BB-4CFF-43B8-A30B-26EF3B652527}" srcOrd="0" destOrd="0" presId="urn:microsoft.com/office/officeart/2011/layout/TabList"/>
    <dgm:cxn modelId="{F0A51A89-4BEB-40D9-AEC7-59B7FFCEA19C}" type="presParOf" srcId="{F6D6C1A1-8A3F-4E14-9691-97639C728B2E}" destId="{0AA6F95A-D13C-4C94-B8B6-37D75AA62F9F}" srcOrd="1" destOrd="0" presId="urn:microsoft.com/office/officeart/2011/layout/TabList"/>
    <dgm:cxn modelId="{B3E6C6DD-4D12-4950-99BD-21D41239D105}" type="presParOf" srcId="{F6D6C1A1-8A3F-4E14-9691-97639C728B2E}" destId="{E0DCFDA3-24DB-4247-BB03-8A629183629B}" srcOrd="2" destOrd="0" presId="urn:microsoft.com/office/officeart/2011/layout/TabList"/>
    <dgm:cxn modelId="{34A48214-B42F-43DE-8E29-EB7581CB463E}" type="presParOf" srcId="{B18497C1-AE62-4F43-915F-23F9BCB043D0}" destId="{CB473C4D-502A-479D-BDF7-A6B8115433FD}" srcOrd="4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4833-2694-4D0A-9A48-EF95053A1D63}">
      <dsp:nvSpPr>
        <dsp:cNvPr id="0" name=""/>
        <dsp:cNvSpPr/>
      </dsp:nvSpPr>
      <dsp:spPr>
        <a:xfrm>
          <a:off x="-2611161" y="-402912"/>
          <a:ext cx="3116947" cy="3116947"/>
        </a:xfrm>
        <a:prstGeom prst="blockArc">
          <a:avLst>
            <a:gd name="adj1" fmla="val 18900000"/>
            <a:gd name="adj2" fmla="val 2700000"/>
            <a:gd name="adj3" fmla="val 69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9FBD-67AD-453C-B6DF-9FF50B15E440}">
      <dsp:nvSpPr>
        <dsp:cNvPr id="0" name=""/>
        <dsp:cNvSpPr/>
      </dsp:nvSpPr>
      <dsp:spPr>
        <a:xfrm>
          <a:off x="222561" y="144398"/>
          <a:ext cx="5745889" cy="288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datasets</a:t>
          </a:r>
          <a:endParaRPr lang="en-US" sz="1500" kern="1200" dirty="0"/>
        </a:p>
      </dsp:txBody>
      <dsp:txXfrm>
        <a:off x="222561" y="144398"/>
        <a:ext cx="5745889" cy="288982"/>
      </dsp:txXfrm>
    </dsp:sp>
    <dsp:sp modelId="{ED55804C-7EF9-49B9-8CA3-59A4DD8201F4}">
      <dsp:nvSpPr>
        <dsp:cNvPr id="0" name=""/>
        <dsp:cNvSpPr/>
      </dsp:nvSpPr>
      <dsp:spPr>
        <a:xfrm>
          <a:off x="41947" y="108276"/>
          <a:ext cx="361228" cy="36122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9ABDA-36BA-4C06-9FB8-D05569725B70}">
      <dsp:nvSpPr>
        <dsp:cNvPr id="0" name=""/>
        <dsp:cNvSpPr/>
      </dsp:nvSpPr>
      <dsp:spPr>
        <a:xfrm>
          <a:off x="429638" y="577734"/>
          <a:ext cx="5538813" cy="288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feature catalogs</a:t>
          </a:r>
          <a:endParaRPr lang="en-US" sz="1500" kern="1200" dirty="0"/>
        </a:p>
      </dsp:txBody>
      <dsp:txXfrm>
        <a:off x="429638" y="577734"/>
        <a:ext cx="5538813" cy="288982"/>
      </dsp:txXfrm>
    </dsp:sp>
    <dsp:sp modelId="{A0034D0F-BEB0-46E5-8A01-8987E7E35AEA}">
      <dsp:nvSpPr>
        <dsp:cNvPr id="0" name=""/>
        <dsp:cNvSpPr/>
      </dsp:nvSpPr>
      <dsp:spPr>
        <a:xfrm>
          <a:off x="249024" y="541611"/>
          <a:ext cx="361228" cy="36122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4BF18-43FC-4F5A-9A3E-EFE7F25844BE}">
      <dsp:nvSpPr>
        <dsp:cNvPr id="0" name=""/>
        <dsp:cNvSpPr/>
      </dsp:nvSpPr>
      <dsp:spPr>
        <a:xfrm>
          <a:off x="493194" y="1011069"/>
          <a:ext cx="5475257" cy="288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applications &amp; services</a:t>
          </a:r>
          <a:endParaRPr lang="en-US" sz="1500" kern="1200" dirty="0"/>
        </a:p>
      </dsp:txBody>
      <dsp:txXfrm>
        <a:off x="493194" y="1011069"/>
        <a:ext cx="5475257" cy="288982"/>
      </dsp:txXfrm>
    </dsp:sp>
    <dsp:sp modelId="{16948E65-22FD-4D1A-A431-641F2CA9E822}">
      <dsp:nvSpPr>
        <dsp:cNvPr id="0" name=""/>
        <dsp:cNvSpPr/>
      </dsp:nvSpPr>
      <dsp:spPr>
        <a:xfrm>
          <a:off x="312579" y="974946"/>
          <a:ext cx="361228" cy="3612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BE69-4B72-4281-8036-8A8D6873F913}">
      <dsp:nvSpPr>
        <dsp:cNvPr id="0" name=""/>
        <dsp:cNvSpPr/>
      </dsp:nvSpPr>
      <dsp:spPr>
        <a:xfrm>
          <a:off x="429638" y="1444405"/>
          <a:ext cx="5538813" cy="288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models, schemas &amp; associated documents</a:t>
          </a:r>
        </a:p>
      </dsp:txBody>
      <dsp:txXfrm>
        <a:off x="429638" y="1444405"/>
        <a:ext cx="5538813" cy="288982"/>
      </dsp:txXfrm>
    </dsp:sp>
    <dsp:sp modelId="{F1AF409F-5D1B-4329-8464-191323A4D1E5}">
      <dsp:nvSpPr>
        <dsp:cNvPr id="0" name=""/>
        <dsp:cNvSpPr/>
      </dsp:nvSpPr>
      <dsp:spPr>
        <a:xfrm>
          <a:off x="249024" y="1408282"/>
          <a:ext cx="361228" cy="36122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4CC1E-AB0F-49FC-9CD4-594B5C4AC516}">
      <dsp:nvSpPr>
        <dsp:cNvPr id="0" name=""/>
        <dsp:cNvSpPr/>
      </dsp:nvSpPr>
      <dsp:spPr>
        <a:xfrm>
          <a:off x="222561" y="1877740"/>
          <a:ext cx="5745889" cy="28898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3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symbology</a:t>
          </a:r>
          <a:endParaRPr lang="en-US" sz="1500" kern="1200" dirty="0" smtClean="0"/>
        </a:p>
      </dsp:txBody>
      <dsp:txXfrm>
        <a:off x="222561" y="1877740"/>
        <a:ext cx="5745889" cy="288982"/>
      </dsp:txXfrm>
    </dsp:sp>
    <dsp:sp modelId="{009E30E3-F11C-4FA0-87A9-F5D6D1AA595C}">
      <dsp:nvSpPr>
        <dsp:cNvPr id="0" name=""/>
        <dsp:cNvSpPr/>
      </dsp:nvSpPr>
      <dsp:spPr>
        <a:xfrm>
          <a:off x="41947" y="1841617"/>
          <a:ext cx="361228" cy="36122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0FBD9-88E4-47FD-88DF-26CDC25C71A4}">
      <dsp:nvSpPr>
        <dsp:cNvPr id="0" name=""/>
        <dsp:cNvSpPr/>
      </dsp:nvSpPr>
      <dsp:spPr>
        <a:xfrm>
          <a:off x="0" y="1441545"/>
          <a:ext cx="6527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F02BF-9D55-44ED-81A1-A258DE797496}">
      <dsp:nvSpPr>
        <dsp:cNvPr id="0" name=""/>
        <dsp:cNvSpPr/>
      </dsp:nvSpPr>
      <dsp:spPr>
        <a:xfrm>
          <a:off x="1697227" y="0"/>
          <a:ext cx="4830572" cy="144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Make Organizational</a:t>
          </a:r>
          <a:br>
            <a:rPr lang="en-US" sz="2800" kern="1200" dirty="0" smtClean="0"/>
          </a:br>
          <a:r>
            <a:rPr lang="en-US" sz="2800" kern="1200" dirty="0" smtClean="0"/>
            <a:t>Change to ISO</a:t>
          </a:r>
          <a:endParaRPr lang="en-US" sz="2800" kern="1200" dirty="0"/>
        </a:p>
      </dsp:txBody>
      <dsp:txXfrm>
        <a:off x="1697227" y="0"/>
        <a:ext cx="4830572" cy="1441545"/>
      </dsp:txXfrm>
    </dsp:sp>
    <dsp:sp modelId="{5389F922-6C2B-43D4-B835-F61897F69118}">
      <dsp:nvSpPr>
        <dsp:cNvPr id="0" name=""/>
        <dsp:cNvSpPr/>
      </dsp:nvSpPr>
      <dsp:spPr>
        <a:xfrm>
          <a:off x="0" y="0"/>
          <a:ext cx="1697228" cy="14415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When Able</a:t>
          </a:r>
          <a:endParaRPr lang="en-US" sz="2800" b="1" i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70383" y="70383"/>
        <a:ext cx="1556462" cy="1371162"/>
      </dsp:txXfrm>
    </dsp:sp>
    <dsp:sp modelId="{07D208ED-764B-4464-A784-B9B01E0DF712}">
      <dsp:nvSpPr>
        <dsp:cNvPr id="0" name=""/>
        <dsp:cNvSpPr/>
      </dsp:nvSpPr>
      <dsp:spPr>
        <a:xfrm>
          <a:off x="0" y="1441545"/>
          <a:ext cx="6527800" cy="2883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Apply </a:t>
          </a:r>
          <a:r>
            <a:rPr lang="en-US" sz="2000" i="1" kern="1200" dirty="0" smtClean="0"/>
            <a:t>and adapt </a:t>
          </a:r>
          <a:r>
            <a:rPr lang="en-US" sz="2000" kern="1200" dirty="0" smtClean="0"/>
            <a:t>FGDC </a:t>
          </a:r>
          <a:r>
            <a:rPr lang="en-US" sz="2000" kern="1200" dirty="0" smtClean="0"/>
            <a:t>CSDGM to ISO Model Work Flow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See FGDC ISO Geospatial Metadata Implementation Forum website</a:t>
          </a:r>
          <a:br>
            <a:rPr lang="en-US" sz="2000" kern="1200" dirty="0" smtClean="0"/>
          </a:br>
          <a:r>
            <a:rPr lang="en-US" sz="2000" b="1" i="1" kern="1200" dirty="0" smtClean="0">
              <a:solidFill>
                <a:schemeClr val="accent3">
                  <a:lumMod val="50000"/>
                </a:schemeClr>
              </a:solidFill>
            </a:rPr>
            <a:t>ISO Implementation Model Workflow </a:t>
          </a:r>
          <a:r>
            <a:rPr lang="en-US" sz="2000" kern="1200" dirty="0" smtClean="0"/>
            <a:t>PPT/PDF (July 2014)</a:t>
          </a:r>
          <a:endParaRPr lang="en-US" sz="2000" kern="1200" dirty="0"/>
        </a:p>
      </dsp:txBody>
      <dsp:txXfrm>
        <a:off x="0" y="1441545"/>
        <a:ext cx="6527800" cy="28835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D5737-D157-4629-8F35-501B56EB8818}">
      <dsp:nvSpPr>
        <dsp:cNvPr id="0" name=""/>
        <dsp:cNvSpPr/>
      </dsp:nvSpPr>
      <dsp:spPr>
        <a:xfrm>
          <a:off x="0" y="0"/>
          <a:ext cx="8145655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ISO Implementation Forum</a:t>
          </a:r>
          <a:endParaRPr lang="en-US" sz="24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Monthly Stakeholder presentations &amp; discussions about issues,</a:t>
          </a:r>
          <a:br>
            <a:rPr lang="en-US" sz="1800" kern="1200" dirty="0" smtClean="0"/>
          </a:br>
          <a:r>
            <a:rPr lang="en-US" sz="1800" kern="1200" dirty="0" smtClean="0"/>
            <a:t>opportunities, challenges, solutions, applications, etc.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Alternates with quarterly FGDC MWG meetings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http://www.fgdc.gov/metadata/events/iso-geospatial-metadata-implementation-forum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2607" y="0"/>
        <a:ext cx="6323047" cy="1934765"/>
      </dsp:txXfrm>
    </dsp:sp>
    <dsp:sp modelId="{F21FC60A-66DD-4875-AF0A-59C121FB50FD}">
      <dsp:nvSpPr>
        <dsp:cNvPr id="0" name=""/>
        <dsp:cNvSpPr/>
      </dsp:nvSpPr>
      <dsp:spPr>
        <a:xfrm>
          <a:off x="193476" y="193476"/>
          <a:ext cx="1629131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B9B44-BF27-4E43-B16E-123670E1355F}">
      <dsp:nvSpPr>
        <dsp:cNvPr id="0" name=""/>
        <dsp:cNvSpPr/>
      </dsp:nvSpPr>
      <dsp:spPr>
        <a:xfrm>
          <a:off x="0" y="2128242"/>
          <a:ext cx="8145655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ISO Implementation Webinar Materials</a:t>
          </a:r>
          <a:endParaRPr lang="en-US" sz="24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Online training provided Federal Metadata Coordinators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Includes introductory information and agency case studies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/>
              </a:solidFill>
            </a:rPr>
            <a:t>http://www.fgdc.gov/metadata/events/ISO_Implementation_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Webinar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2607" y="2128242"/>
        <a:ext cx="6323047" cy="1934765"/>
      </dsp:txXfrm>
    </dsp:sp>
    <dsp:sp modelId="{7919DEB4-C297-4684-AD10-7FD777C2A6B3}">
      <dsp:nvSpPr>
        <dsp:cNvPr id="0" name=""/>
        <dsp:cNvSpPr/>
      </dsp:nvSpPr>
      <dsp:spPr>
        <a:xfrm>
          <a:off x="193476" y="2321718"/>
          <a:ext cx="1629131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D5737-D157-4629-8F35-501B56EB8818}">
      <dsp:nvSpPr>
        <dsp:cNvPr id="0" name=""/>
        <dsp:cNvSpPr/>
      </dsp:nvSpPr>
      <dsp:spPr>
        <a:xfrm>
          <a:off x="0" y="0"/>
          <a:ext cx="8145655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ISO Geospatial Metadata Editors Registry</a:t>
          </a:r>
          <a:r>
            <a:rPr lang="en-US" sz="1800" kern="1200" dirty="0" smtClean="0"/>
            <a:t/>
          </a:r>
          <a:br>
            <a:rPr lang="en-US" sz="1800" kern="1200" dirty="0" smtClean="0"/>
          </a:br>
          <a:r>
            <a:rPr lang="en-US" sz="1800" kern="1200" dirty="0" smtClean="0">
              <a:solidFill>
                <a:schemeClr val="tx1"/>
              </a:solidFill>
            </a:rPr>
            <a:t>https://www.fgdc.gov/iso-metadata-editors-registry/editors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2035531" y="0"/>
        <a:ext cx="6110123" cy="4064000"/>
      </dsp:txXfrm>
    </dsp:sp>
    <dsp:sp modelId="{F21FC60A-66DD-4875-AF0A-59C121FB50FD}">
      <dsp:nvSpPr>
        <dsp:cNvPr id="0" name=""/>
        <dsp:cNvSpPr/>
      </dsp:nvSpPr>
      <dsp:spPr>
        <a:xfrm>
          <a:off x="1761918" y="2126349"/>
          <a:ext cx="592645" cy="6869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D5737-D157-4629-8F35-501B56EB8818}">
      <dsp:nvSpPr>
        <dsp:cNvPr id="0" name=""/>
        <dsp:cNvSpPr/>
      </dsp:nvSpPr>
      <dsp:spPr>
        <a:xfrm>
          <a:off x="0" y="0"/>
          <a:ext cx="8145655" cy="421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NOAA ISO Metadata  Resources</a:t>
          </a:r>
          <a:endParaRPr lang="en-US" sz="2400" b="1" kern="1200" dirty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CSDGM to ISO Transforms</a:t>
          </a:r>
          <a:br>
            <a:rPr lang="en-US" sz="2200" kern="1200" dirty="0" smtClean="0"/>
          </a:br>
          <a:r>
            <a:rPr lang="en-US" sz="2200" kern="1200" dirty="0" smtClean="0">
              <a:solidFill>
                <a:schemeClr val="tx1"/>
              </a:solidFill>
            </a:rPr>
            <a:t>http://www.ncddc.noaa.gov/metadata-standards/</a:t>
          </a:r>
          <a:endParaRPr lang="en-US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Webinar Training and Materials</a:t>
          </a:r>
          <a:br>
            <a:rPr lang="en-US" sz="2200" kern="1200" dirty="0" smtClean="0"/>
          </a:br>
          <a:r>
            <a:rPr lang="en-US" sz="2200" kern="1200" dirty="0" smtClean="0">
              <a:solidFill>
                <a:schemeClr val="tx1"/>
              </a:solidFill>
            </a:rPr>
            <a:t>http://www.ncddc.noaa.gov/metadata-standards/metadata-training/</a:t>
          </a:r>
          <a:endParaRPr lang="en-US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ISO Metadata Wiki</a:t>
          </a:r>
          <a:br>
            <a:rPr lang="en-US" sz="2200" kern="1200" dirty="0" smtClean="0"/>
          </a:br>
          <a:r>
            <a:rPr lang="en-US" sz="2200" kern="1200" dirty="0" smtClean="0">
              <a:solidFill>
                <a:schemeClr val="tx1"/>
              </a:solidFill>
            </a:rPr>
            <a:t>https://geo-ide.noaa.gov/wiki/index.php?title=</a:t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en-US" sz="2200" kern="1200" dirty="0" smtClean="0">
              <a:solidFill>
                <a:schemeClr val="tx1"/>
              </a:solidFill>
            </a:rPr>
            <a:t>Category:ISO_19115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831478" y="0"/>
        <a:ext cx="6314176" cy="4219384"/>
      </dsp:txXfrm>
    </dsp:sp>
    <dsp:sp modelId="{F21FC60A-66DD-4875-AF0A-59C121FB50FD}">
      <dsp:nvSpPr>
        <dsp:cNvPr id="0" name=""/>
        <dsp:cNvSpPr/>
      </dsp:nvSpPr>
      <dsp:spPr>
        <a:xfrm>
          <a:off x="170823" y="186835"/>
          <a:ext cx="1183694" cy="13226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D5737-D157-4629-8F35-501B56EB8818}">
      <dsp:nvSpPr>
        <dsp:cNvPr id="0" name=""/>
        <dsp:cNvSpPr/>
      </dsp:nvSpPr>
      <dsp:spPr>
        <a:xfrm>
          <a:off x="0" y="0"/>
          <a:ext cx="8145655" cy="4219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Lynda Wayne, FGDC Metadata Contract Support</a:t>
          </a:r>
          <a:b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kern="1200" dirty="0" smtClean="0">
              <a:solidFill>
                <a:schemeClr val="tx1"/>
              </a:solidFill>
            </a:rPr>
            <a:t>Lynda@GeoMaxim.com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Jennifer Carlino, FGDC Metadata Coordinator </a:t>
          </a:r>
          <a:r>
            <a:rPr lang="en-US" sz="2400" b="0" kern="1200" dirty="0" smtClean="0">
              <a:solidFill>
                <a:schemeClr val="tx1"/>
              </a:solidFill>
            </a:rPr>
            <a:t>jcarlino@usgs.gov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accent3">
                <a:lumMod val="40000"/>
                <a:lumOff val="60000"/>
              </a:schemeClr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FGDC Metadata Working Group</a:t>
          </a:r>
          <a:br>
            <a:rPr lang="en-US" sz="2400" b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(&amp; ISO Implementation Forum) </a:t>
          </a:r>
          <a:br>
            <a:rPr lang="en-US" sz="2400" b="0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</a:br>
          <a:r>
            <a:rPr lang="en-US" sz="2400" b="0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send name &amp; organization w/request to join to </a:t>
          </a:r>
          <a:r>
            <a:rPr lang="en-US" sz="2400" b="0" kern="1200" dirty="0" smtClean="0">
              <a:solidFill>
                <a:schemeClr val="tx1"/>
              </a:solidFill>
            </a:rPr>
            <a:t>fgdc@fgdc.gov</a:t>
          </a:r>
          <a:r>
            <a:rPr lang="en-US" sz="2400" b="0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831478" y="0"/>
        <a:ext cx="6314176" cy="4219384"/>
      </dsp:txXfrm>
    </dsp:sp>
    <dsp:sp modelId="{F21FC60A-66DD-4875-AF0A-59C121FB50FD}">
      <dsp:nvSpPr>
        <dsp:cNvPr id="0" name=""/>
        <dsp:cNvSpPr/>
      </dsp:nvSpPr>
      <dsp:spPr>
        <a:xfrm>
          <a:off x="344529" y="2647474"/>
          <a:ext cx="1128319" cy="10400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D9395-0727-40D1-B58A-00A08E985474}">
      <dsp:nvSpPr>
        <dsp:cNvPr id="0" name=""/>
        <dsp:cNvSpPr/>
      </dsp:nvSpPr>
      <dsp:spPr>
        <a:xfrm>
          <a:off x="318821" y="1738305"/>
          <a:ext cx="1508696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59AA5">
                <a:hueOff val="0"/>
                <a:satOff val="0"/>
                <a:lumOff val="0"/>
                <a:alphaOff val="0"/>
              </a:srgbClr>
            </a:gs>
            <a:gs pos="90000">
              <a:srgbClr val="759AA5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759AA5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19115-1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Fundamentals</a:t>
          </a:r>
          <a:endParaRPr lang="en-US" sz="1800" u="none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340915" y="1760399"/>
        <a:ext cx="1464508" cy="710160"/>
      </dsp:txXfrm>
    </dsp:sp>
    <dsp:sp modelId="{ED4F6880-BA68-43CA-8915-E73B89290254}">
      <dsp:nvSpPr>
        <dsp:cNvPr id="0" name=""/>
        <dsp:cNvSpPr/>
      </dsp:nvSpPr>
      <dsp:spPr>
        <a:xfrm rot="17350740">
          <a:off x="1210778" y="1231932"/>
          <a:ext cx="18369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695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2070795" y="1276266"/>
        <a:ext cx="0" cy="0"/>
      </dsp:txXfrm>
    </dsp:sp>
    <dsp:sp modelId="{C66F637D-CC00-4B9E-A425-116700A9D63A}">
      <dsp:nvSpPr>
        <dsp:cNvPr id="0" name=""/>
        <dsp:cNvSpPr/>
      </dsp:nvSpPr>
      <dsp:spPr>
        <a:xfrm>
          <a:off x="2430997" y="3304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Imagery, grid, collection data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2453091" y="25398"/>
        <a:ext cx="1837971" cy="710160"/>
      </dsp:txXfrm>
    </dsp:sp>
    <dsp:sp modelId="{4D89FA36-6569-42D2-832A-0D54AE1626B6}">
      <dsp:nvSpPr>
        <dsp:cNvPr id="0" name=""/>
        <dsp:cNvSpPr/>
      </dsp:nvSpPr>
      <dsp:spPr>
        <a:xfrm>
          <a:off x="4313157" y="364432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4599809" y="365391"/>
        <a:ext cx="0" cy="0"/>
      </dsp:txXfrm>
    </dsp:sp>
    <dsp:sp modelId="{BE3E0452-F26E-4441-B562-BB667309F67F}">
      <dsp:nvSpPr>
        <dsp:cNvPr id="0" name=""/>
        <dsp:cNvSpPr/>
      </dsp:nvSpPr>
      <dsp:spPr>
        <a:xfrm>
          <a:off x="4916635" y="3304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19115-2</a:t>
          </a:r>
          <a:endParaRPr lang="en-US" sz="2000" u="none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4938729" y="25398"/>
        <a:ext cx="3178554" cy="710160"/>
      </dsp:txXfrm>
    </dsp:sp>
    <dsp:sp modelId="{82D115CB-A531-4592-8958-D9DCEEAE88D5}">
      <dsp:nvSpPr>
        <dsp:cNvPr id="0" name=""/>
        <dsp:cNvSpPr/>
      </dsp:nvSpPr>
      <dsp:spPr>
        <a:xfrm rot="18289469">
          <a:off x="1600877" y="1665683"/>
          <a:ext cx="10567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56761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2092483" y="1688330"/>
        <a:ext cx="0" cy="0"/>
      </dsp:txXfrm>
    </dsp:sp>
    <dsp:sp modelId="{D460A194-376E-4971-9564-0D12D282463B}">
      <dsp:nvSpPr>
        <dsp:cNvPr id="0" name=""/>
        <dsp:cNvSpPr/>
      </dsp:nvSpPr>
      <dsp:spPr>
        <a:xfrm>
          <a:off x="2430997" y="870804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Services</a:t>
          </a:r>
        </a:p>
      </dsp:txBody>
      <dsp:txXfrm>
        <a:off x="2453091" y="892898"/>
        <a:ext cx="1837971" cy="710160"/>
      </dsp:txXfrm>
    </dsp:sp>
    <dsp:sp modelId="{D0156840-84D8-4CD5-BC4C-AB673F2DADC0}">
      <dsp:nvSpPr>
        <dsp:cNvPr id="0" name=""/>
        <dsp:cNvSpPr/>
      </dsp:nvSpPr>
      <dsp:spPr>
        <a:xfrm>
          <a:off x="4313157" y="1231932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4599809" y="1232892"/>
        <a:ext cx="0" cy="0"/>
      </dsp:txXfrm>
    </dsp:sp>
    <dsp:sp modelId="{FBB38CCE-6D0E-4507-AE37-B2F3166B1F57}">
      <dsp:nvSpPr>
        <dsp:cNvPr id="0" name=""/>
        <dsp:cNvSpPr/>
      </dsp:nvSpPr>
      <dsp:spPr>
        <a:xfrm>
          <a:off x="4916635" y="870804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19119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4938729" y="892898"/>
        <a:ext cx="3178554" cy="710160"/>
      </dsp:txXfrm>
    </dsp:sp>
    <dsp:sp modelId="{E66C20EC-6B58-42FB-A635-8D8DAEA53B78}">
      <dsp:nvSpPr>
        <dsp:cNvPr id="0" name=""/>
        <dsp:cNvSpPr/>
      </dsp:nvSpPr>
      <dsp:spPr>
        <a:xfrm>
          <a:off x="1827518" y="2099433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2114170" y="2100393"/>
        <a:ext cx="0" cy="0"/>
      </dsp:txXfrm>
    </dsp:sp>
    <dsp:sp modelId="{1EF5318D-6B01-48DA-A56D-BE5DBD264CE9}">
      <dsp:nvSpPr>
        <dsp:cNvPr id="0" name=""/>
        <dsp:cNvSpPr/>
      </dsp:nvSpPr>
      <dsp:spPr>
        <a:xfrm>
          <a:off x="2430997" y="1738305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Entity/ Attributes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2453091" y="1760399"/>
        <a:ext cx="1837971" cy="710160"/>
      </dsp:txXfrm>
    </dsp:sp>
    <dsp:sp modelId="{58474261-CB92-415B-BAE7-7BD6FF23BDC3}">
      <dsp:nvSpPr>
        <dsp:cNvPr id="0" name=""/>
        <dsp:cNvSpPr/>
      </dsp:nvSpPr>
      <dsp:spPr>
        <a:xfrm>
          <a:off x="4313157" y="2099433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4599809" y="2100393"/>
        <a:ext cx="0" cy="0"/>
      </dsp:txXfrm>
    </dsp:sp>
    <dsp:sp modelId="{1E383165-CC9B-43C2-BE16-553ED22C64E1}">
      <dsp:nvSpPr>
        <dsp:cNvPr id="0" name=""/>
        <dsp:cNvSpPr/>
      </dsp:nvSpPr>
      <dsp:spPr>
        <a:xfrm>
          <a:off x="4916635" y="1738305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19110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4938729" y="1760399"/>
        <a:ext cx="3178554" cy="710160"/>
      </dsp:txXfrm>
    </dsp:sp>
    <dsp:sp modelId="{1E791A70-27C3-4B1D-8934-A44D52DAE608}">
      <dsp:nvSpPr>
        <dsp:cNvPr id="0" name=""/>
        <dsp:cNvSpPr/>
      </dsp:nvSpPr>
      <dsp:spPr>
        <a:xfrm rot="3310531">
          <a:off x="1600877" y="2533184"/>
          <a:ext cx="105676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56761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2135858" y="2512456"/>
        <a:ext cx="0" cy="0"/>
      </dsp:txXfrm>
    </dsp:sp>
    <dsp:sp modelId="{8C7C8E68-6ABF-42F0-AA89-4E6D9B14649E}">
      <dsp:nvSpPr>
        <dsp:cNvPr id="0" name=""/>
        <dsp:cNvSpPr/>
      </dsp:nvSpPr>
      <dsp:spPr>
        <a:xfrm>
          <a:off x="2430997" y="2605806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Data Quality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2453091" y="2627900"/>
        <a:ext cx="1837971" cy="710160"/>
      </dsp:txXfrm>
    </dsp:sp>
    <dsp:sp modelId="{9EB8D190-0FB9-4BFF-84BB-189F95B7F0C9}">
      <dsp:nvSpPr>
        <dsp:cNvPr id="0" name=""/>
        <dsp:cNvSpPr/>
      </dsp:nvSpPr>
      <dsp:spPr>
        <a:xfrm>
          <a:off x="4313157" y="2966934"/>
          <a:ext cx="6034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03478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4599809" y="2967893"/>
        <a:ext cx="0" cy="0"/>
      </dsp:txXfrm>
    </dsp:sp>
    <dsp:sp modelId="{38AA5CFA-0E64-4C40-9BFB-620F72BB660A}">
      <dsp:nvSpPr>
        <dsp:cNvPr id="0" name=""/>
        <dsp:cNvSpPr/>
      </dsp:nvSpPr>
      <dsp:spPr>
        <a:xfrm>
          <a:off x="4916635" y="2605806"/>
          <a:ext cx="3183245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19157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4938729" y="2627900"/>
        <a:ext cx="3139057" cy="710160"/>
      </dsp:txXfrm>
    </dsp:sp>
    <dsp:sp modelId="{BDE723F1-2758-4980-AF6E-5B81E5EA3591}">
      <dsp:nvSpPr>
        <dsp:cNvPr id="0" name=""/>
        <dsp:cNvSpPr/>
      </dsp:nvSpPr>
      <dsp:spPr>
        <a:xfrm rot="4249260">
          <a:off x="1210778" y="2966934"/>
          <a:ext cx="183695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6958" y="16046"/>
              </a:lnTo>
            </a:path>
          </a:pathLst>
        </a:custGeom>
        <a:noFill/>
        <a:ln w="19050" cap="flat" cmpd="sng" algn="ctr">
          <a:solidFill>
            <a:srgbClr val="99987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2157544" y="2924518"/>
        <a:ext cx="0" cy="0"/>
      </dsp:txXfrm>
    </dsp:sp>
    <dsp:sp modelId="{941F58EC-ABA1-4551-A6EE-35142739FAAF}">
      <dsp:nvSpPr>
        <dsp:cNvPr id="0" name=""/>
        <dsp:cNvSpPr/>
      </dsp:nvSpPr>
      <dsp:spPr>
        <a:xfrm>
          <a:off x="2430997" y="3473307"/>
          <a:ext cx="1882159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9987F">
                <a:hueOff val="0"/>
                <a:satOff val="0"/>
                <a:lumOff val="0"/>
                <a:alphaOff val="0"/>
              </a:srgbClr>
            </a:gs>
            <a:gs pos="90000">
              <a:srgbClr val="99987F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9987F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Custom Data Conventions</a:t>
          </a:r>
          <a:endParaRPr lang="en-US" sz="20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2453091" y="3495401"/>
        <a:ext cx="1837971" cy="710160"/>
      </dsp:txXfrm>
    </dsp:sp>
    <dsp:sp modelId="{723D0DE2-27BF-40A2-AE53-643130A77FF1}">
      <dsp:nvSpPr>
        <dsp:cNvPr id="0" name=""/>
        <dsp:cNvSpPr/>
      </dsp:nvSpPr>
      <dsp:spPr>
        <a:xfrm rot="18339">
          <a:off x="4313152" y="3836087"/>
          <a:ext cx="61940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19404" y="16046"/>
              </a:lnTo>
            </a:path>
          </a:pathLst>
        </a:custGeom>
        <a:noFill/>
        <a:ln w="19050" cap="flat" cmpd="sng" algn="ctr">
          <a:solidFill>
            <a:srgbClr val="90AC97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Franklin Gothic Medium"/>
            <a:ea typeface="+mn-ea"/>
            <a:cs typeface="+mn-cs"/>
          </a:endParaRPr>
        </a:p>
      </dsp:txBody>
      <dsp:txXfrm>
        <a:off x="4607452" y="3836566"/>
        <a:ext cx="0" cy="0"/>
      </dsp:txXfrm>
    </dsp:sp>
    <dsp:sp modelId="{975960FF-193D-4358-A8F2-83576B9DEBFA}">
      <dsp:nvSpPr>
        <dsp:cNvPr id="0" name=""/>
        <dsp:cNvSpPr/>
      </dsp:nvSpPr>
      <dsp:spPr>
        <a:xfrm>
          <a:off x="4932552" y="3476611"/>
          <a:ext cx="3222742" cy="75434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0AC97">
                <a:hueOff val="0"/>
                <a:satOff val="0"/>
                <a:lumOff val="0"/>
                <a:alphaOff val="0"/>
              </a:srgbClr>
            </a:gs>
            <a:gs pos="90000">
              <a:srgbClr val="90AC97">
                <a:hueOff val="0"/>
                <a:satOff val="0"/>
                <a:lumOff val="0"/>
                <a:alphaOff val="0"/>
                <a:shade val="100000"/>
              </a:srgbClr>
            </a:gs>
            <a:gs pos="100000">
              <a:srgbClr val="90AC97">
                <a:hueOff val="0"/>
                <a:satOff val="0"/>
                <a:lumOff val="0"/>
                <a:alphaOff val="0"/>
                <a:shade val="85000"/>
              </a:srgb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19111 – Coordinate System</a:t>
          </a:r>
          <a:br>
            <a:rPr lang="en-US" sz="18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</a:br>
          <a:r>
            <a:rPr lang="en-US" sz="18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19109 – Application Schema</a:t>
          </a:r>
          <a:br>
            <a:rPr lang="en-US" sz="18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</a:br>
          <a:r>
            <a:rPr lang="en-US" sz="16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(</a:t>
          </a:r>
          <a:r>
            <a:rPr lang="en-US" sz="1600" i="1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see full list of endorsed standards</a:t>
          </a:r>
          <a:r>
            <a:rPr lang="en-US" sz="1600" kern="1200" dirty="0" smtClean="0">
              <a:solidFill>
                <a:sysClr val="window" lastClr="FFFFFF"/>
              </a:solidFill>
              <a:latin typeface="Franklin Gothic Medium"/>
              <a:ea typeface="+mn-ea"/>
              <a:cs typeface="+mn-cs"/>
            </a:rPr>
            <a:t>)</a:t>
          </a:r>
          <a:endParaRPr lang="en-US" sz="1600" kern="1200" dirty="0">
            <a:solidFill>
              <a:sysClr val="window" lastClr="FFFFFF"/>
            </a:solidFill>
            <a:latin typeface="Franklin Gothic Medium"/>
            <a:ea typeface="+mn-ea"/>
            <a:cs typeface="+mn-cs"/>
          </a:endParaRPr>
        </a:p>
      </dsp:txBody>
      <dsp:txXfrm>
        <a:off x="4954646" y="3498705"/>
        <a:ext cx="3178554" cy="71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4833-2694-4D0A-9A48-EF95053A1D63}">
      <dsp:nvSpPr>
        <dsp:cNvPr id="0" name=""/>
        <dsp:cNvSpPr/>
      </dsp:nvSpPr>
      <dsp:spPr>
        <a:xfrm>
          <a:off x="-2611161" y="-402912"/>
          <a:ext cx="3116947" cy="3116947"/>
        </a:xfrm>
        <a:prstGeom prst="blockArc">
          <a:avLst>
            <a:gd name="adj1" fmla="val 18900000"/>
            <a:gd name="adj2" fmla="val 2700000"/>
            <a:gd name="adj3" fmla="val 69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9FBD-67AD-453C-B6DF-9FF50B15E440}">
      <dsp:nvSpPr>
        <dsp:cNvPr id="0" name=""/>
        <dsp:cNvSpPr/>
      </dsp:nvSpPr>
      <dsp:spPr>
        <a:xfrm>
          <a:off x="325175" y="231112"/>
          <a:ext cx="5643275" cy="462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few mandatory elements</a:t>
          </a:r>
          <a:endParaRPr lang="en-US" sz="2400" kern="1200" dirty="0"/>
        </a:p>
      </dsp:txBody>
      <dsp:txXfrm>
        <a:off x="325175" y="231112"/>
        <a:ext cx="5643275" cy="462224"/>
      </dsp:txXfrm>
    </dsp:sp>
    <dsp:sp modelId="{ED55804C-7EF9-49B9-8CA3-59A4DD8201F4}">
      <dsp:nvSpPr>
        <dsp:cNvPr id="0" name=""/>
        <dsp:cNvSpPr/>
      </dsp:nvSpPr>
      <dsp:spPr>
        <a:xfrm>
          <a:off x="36285" y="173334"/>
          <a:ext cx="577780" cy="577780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D8A3-9517-4640-8CE5-046BAB0A9452}">
      <dsp:nvSpPr>
        <dsp:cNvPr id="0" name=""/>
        <dsp:cNvSpPr/>
      </dsp:nvSpPr>
      <dsp:spPr>
        <a:xfrm>
          <a:off x="493194" y="924448"/>
          <a:ext cx="5475257" cy="462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more robust elements</a:t>
          </a:r>
          <a:endParaRPr lang="en-US" sz="2400" kern="1200" dirty="0"/>
        </a:p>
      </dsp:txBody>
      <dsp:txXfrm>
        <a:off x="493194" y="924448"/>
        <a:ext cx="5475257" cy="462224"/>
      </dsp:txXfrm>
    </dsp:sp>
    <dsp:sp modelId="{16948E65-22FD-4D1A-A431-641F2CA9E822}">
      <dsp:nvSpPr>
        <dsp:cNvPr id="0" name=""/>
        <dsp:cNvSpPr/>
      </dsp:nvSpPr>
      <dsp:spPr>
        <a:xfrm>
          <a:off x="204303" y="866670"/>
          <a:ext cx="577780" cy="5777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DDB6A-FDFB-43B4-B85A-12090E9B2A11}">
      <dsp:nvSpPr>
        <dsp:cNvPr id="0" name=""/>
        <dsp:cNvSpPr/>
      </dsp:nvSpPr>
      <dsp:spPr>
        <a:xfrm>
          <a:off x="325175" y="1617785"/>
          <a:ext cx="5643275" cy="4622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guidance on building profiles/extensions </a:t>
          </a:r>
        </a:p>
      </dsp:txBody>
      <dsp:txXfrm>
        <a:off x="325175" y="1617785"/>
        <a:ext cx="5643275" cy="462224"/>
      </dsp:txXfrm>
    </dsp:sp>
    <dsp:sp modelId="{F1AF409F-5D1B-4329-8464-191323A4D1E5}">
      <dsp:nvSpPr>
        <dsp:cNvPr id="0" name=""/>
        <dsp:cNvSpPr/>
      </dsp:nvSpPr>
      <dsp:spPr>
        <a:xfrm>
          <a:off x="36285" y="1560007"/>
          <a:ext cx="577780" cy="57778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4833-2694-4D0A-9A48-EF95053A1D63}">
      <dsp:nvSpPr>
        <dsp:cNvPr id="0" name=""/>
        <dsp:cNvSpPr/>
      </dsp:nvSpPr>
      <dsp:spPr>
        <a:xfrm>
          <a:off x="-2656635" y="-409826"/>
          <a:ext cx="3170967" cy="3170967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9FBD-67AD-453C-B6DF-9FF50B15E440}">
      <dsp:nvSpPr>
        <dsp:cNvPr id="0" name=""/>
        <dsp:cNvSpPr/>
      </dsp:nvSpPr>
      <dsp:spPr>
        <a:xfrm>
          <a:off x="270010" y="180769"/>
          <a:ext cx="5697806" cy="3617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suite of standards – use what you need</a:t>
          </a:r>
          <a:endParaRPr lang="en-US" sz="1900" kern="1200" dirty="0"/>
        </a:p>
      </dsp:txBody>
      <dsp:txXfrm>
        <a:off x="270010" y="180769"/>
        <a:ext cx="5697806" cy="361726"/>
      </dsp:txXfrm>
    </dsp:sp>
    <dsp:sp modelId="{ED55804C-7EF9-49B9-8CA3-59A4DD8201F4}">
      <dsp:nvSpPr>
        <dsp:cNvPr id="0" name=""/>
        <dsp:cNvSpPr/>
      </dsp:nvSpPr>
      <dsp:spPr>
        <a:xfrm>
          <a:off x="43931" y="135553"/>
          <a:ext cx="452157" cy="45215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D8A3-9517-4640-8CE5-046BAB0A9452}">
      <dsp:nvSpPr>
        <dsp:cNvPr id="0" name=""/>
        <dsp:cNvSpPr/>
      </dsp:nvSpPr>
      <dsp:spPr>
        <a:xfrm>
          <a:off x="477396" y="723452"/>
          <a:ext cx="5490420" cy="3617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reuse and recombine records</a:t>
          </a:r>
          <a:endParaRPr lang="en-US" sz="1900" kern="1200" dirty="0"/>
        </a:p>
      </dsp:txBody>
      <dsp:txXfrm>
        <a:off x="477396" y="723452"/>
        <a:ext cx="5490420" cy="361726"/>
      </dsp:txXfrm>
    </dsp:sp>
    <dsp:sp modelId="{16948E65-22FD-4D1A-A431-641F2CA9E822}">
      <dsp:nvSpPr>
        <dsp:cNvPr id="0" name=""/>
        <dsp:cNvSpPr/>
      </dsp:nvSpPr>
      <dsp:spPr>
        <a:xfrm>
          <a:off x="251317" y="678236"/>
          <a:ext cx="452157" cy="45215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DDB6A-FDFB-43B4-B85A-12090E9B2A11}">
      <dsp:nvSpPr>
        <dsp:cNvPr id="0" name=""/>
        <dsp:cNvSpPr/>
      </dsp:nvSpPr>
      <dsp:spPr>
        <a:xfrm>
          <a:off x="477396" y="1266136"/>
          <a:ext cx="5490420" cy="3617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save snippets of commonly used content</a:t>
          </a:r>
        </a:p>
      </dsp:txBody>
      <dsp:txXfrm>
        <a:off x="477396" y="1266136"/>
        <a:ext cx="5490420" cy="361726"/>
      </dsp:txXfrm>
    </dsp:sp>
    <dsp:sp modelId="{F1AF409F-5D1B-4329-8464-191323A4D1E5}">
      <dsp:nvSpPr>
        <dsp:cNvPr id="0" name=""/>
        <dsp:cNvSpPr/>
      </dsp:nvSpPr>
      <dsp:spPr>
        <a:xfrm>
          <a:off x="251317" y="1220920"/>
          <a:ext cx="452157" cy="45215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9C985-8D8B-434F-977E-2A174F45C753}">
      <dsp:nvSpPr>
        <dsp:cNvPr id="0" name=""/>
        <dsp:cNvSpPr/>
      </dsp:nvSpPr>
      <dsp:spPr>
        <a:xfrm>
          <a:off x="270010" y="1808819"/>
          <a:ext cx="5697806" cy="3617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2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use of identifiers to reference related resources</a:t>
          </a:r>
        </a:p>
      </dsp:txBody>
      <dsp:txXfrm>
        <a:off x="270010" y="1808819"/>
        <a:ext cx="5697806" cy="361726"/>
      </dsp:txXfrm>
    </dsp:sp>
    <dsp:sp modelId="{B984BF06-F7DF-4355-9135-DB92903856B2}">
      <dsp:nvSpPr>
        <dsp:cNvPr id="0" name=""/>
        <dsp:cNvSpPr/>
      </dsp:nvSpPr>
      <dsp:spPr>
        <a:xfrm>
          <a:off x="43931" y="1763603"/>
          <a:ext cx="452157" cy="452157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4833-2694-4D0A-9A48-EF95053A1D63}">
      <dsp:nvSpPr>
        <dsp:cNvPr id="0" name=""/>
        <dsp:cNvSpPr/>
      </dsp:nvSpPr>
      <dsp:spPr>
        <a:xfrm>
          <a:off x="-2656635" y="-409826"/>
          <a:ext cx="3170967" cy="3170967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9FBD-67AD-453C-B6DF-9FF50B15E440}">
      <dsp:nvSpPr>
        <dsp:cNvPr id="0" name=""/>
        <dsp:cNvSpPr/>
      </dsp:nvSpPr>
      <dsp:spPr>
        <a:xfrm>
          <a:off x="330674" y="235131"/>
          <a:ext cx="5637142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fixed domains - picklists</a:t>
          </a:r>
          <a:endParaRPr lang="en-US" sz="2400" kern="1200" dirty="0"/>
        </a:p>
      </dsp:txBody>
      <dsp:txXfrm>
        <a:off x="330674" y="235131"/>
        <a:ext cx="5637142" cy="470263"/>
      </dsp:txXfrm>
    </dsp:sp>
    <dsp:sp modelId="{ED55804C-7EF9-49B9-8CA3-59A4DD8201F4}">
      <dsp:nvSpPr>
        <dsp:cNvPr id="0" name=""/>
        <dsp:cNvSpPr/>
      </dsp:nvSpPr>
      <dsp:spPr>
        <a:xfrm>
          <a:off x="36759" y="176348"/>
          <a:ext cx="587828" cy="58782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DD8A3-9517-4640-8CE5-046BAB0A9452}">
      <dsp:nvSpPr>
        <dsp:cNvPr id="0" name=""/>
        <dsp:cNvSpPr/>
      </dsp:nvSpPr>
      <dsp:spPr>
        <a:xfrm>
          <a:off x="501614" y="940525"/>
          <a:ext cx="5466201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reference published code lists</a:t>
          </a:r>
          <a:endParaRPr lang="en-US" sz="2400" kern="1200" dirty="0"/>
        </a:p>
      </dsp:txBody>
      <dsp:txXfrm>
        <a:off x="501614" y="940525"/>
        <a:ext cx="5466201" cy="470263"/>
      </dsp:txXfrm>
    </dsp:sp>
    <dsp:sp modelId="{16948E65-22FD-4D1A-A431-641F2CA9E822}">
      <dsp:nvSpPr>
        <dsp:cNvPr id="0" name=""/>
        <dsp:cNvSpPr/>
      </dsp:nvSpPr>
      <dsp:spPr>
        <a:xfrm>
          <a:off x="207700" y="881743"/>
          <a:ext cx="587828" cy="5878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DDB6A-FDFB-43B4-B85A-12090E9B2A11}">
      <dsp:nvSpPr>
        <dsp:cNvPr id="0" name=""/>
        <dsp:cNvSpPr/>
      </dsp:nvSpPr>
      <dsp:spPr>
        <a:xfrm>
          <a:off x="330674" y="1645920"/>
          <a:ext cx="5637142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UML &amp; XML</a:t>
          </a:r>
          <a:endParaRPr lang="en-US" sz="2400" kern="1200" dirty="0" smtClean="0"/>
        </a:p>
      </dsp:txBody>
      <dsp:txXfrm>
        <a:off x="330674" y="1645920"/>
        <a:ext cx="5637142" cy="470263"/>
      </dsp:txXfrm>
    </dsp:sp>
    <dsp:sp modelId="{F1AF409F-5D1B-4329-8464-191323A4D1E5}">
      <dsp:nvSpPr>
        <dsp:cNvPr id="0" name=""/>
        <dsp:cNvSpPr/>
      </dsp:nvSpPr>
      <dsp:spPr>
        <a:xfrm>
          <a:off x="36759" y="1587137"/>
          <a:ext cx="587828" cy="58782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B4833-2694-4D0A-9A48-EF95053A1D63}">
      <dsp:nvSpPr>
        <dsp:cNvPr id="0" name=""/>
        <dsp:cNvSpPr/>
      </dsp:nvSpPr>
      <dsp:spPr>
        <a:xfrm>
          <a:off x="-2656635" y="-409826"/>
          <a:ext cx="3170967" cy="3170967"/>
        </a:xfrm>
        <a:prstGeom prst="blockArc">
          <a:avLst>
            <a:gd name="adj1" fmla="val 18900000"/>
            <a:gd name="adj2" fmla="val 2700000"/>
            <a:gd name="adj3" fmla="val 68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140F5-8536-40BD-AFC1-009EBA0C59A9}">
      <dsp:nvSpPr>
        <dsp:cNvPr id="0" name=""/>
        <dsp:cNvSpPr/>
      </dsp:nvSpPr>
      <dsp:spPr>
        <a:xfrm>
          <a:off x="330674" y="235131"/>
          <a:ext cx="5637142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International</a:t>
          </a:r>
        </a:p>
      </dsp:txBody>
      <dsp:txXfrm>
        <a:off x="330674" y="235131"/>
        <a:ext cx="5637142" cy="470263"/>
      </dsp:txXfrm>
    </dsp:sp>
    <dsp:sp modelId="{F1AF409F-5D1B-4329-8464-191323A4D1E5}">
      <dsp:nvSpPr>
        <dsp:cNvPr id="0" name=""/>
        <dsp:cNvSpPr/>
      </dsp:nvSpPr>
      <dsp:spPr>
        <a:xfrm>
          <a:off x="36759" y="176348"/>
          <a:ext cx="587828" cy="58782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DD842-81E9-460F-B3C6-035EDD972F8A}">
      <dsp:nvSpPr>
        <dsp:cNvPr id="0" name=""/>
        <dsp:cNvSpPr/>
      </dsp:nvSpPr>
      <dsp:spPr>
        <a:xfrm>
          <a:off x="501614" y="940525"/>
          <a:ext cx="5466201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and</a:t>
          </a:r>
          <a:endParaRPr lang="en-US" sz="2400" kern="1200" dirty="0" smtClean="0"/>
        </a:p>
      </dsp:txBody>
      <dsp:txXfrm>
        <a:off x="501614" y="940525"/>
        <a:ext cx="5466201" cy="470263"/>
      </dsp:txXfrm>
    </dsp:sp>
    <dsp:sp modelId="{6A888769-24D8-46A4-A34E-725CB6023F88}">
      <dsp:nvSpPr>
        <dsp:cNvPr id="0" name=""/>
        <dsp:cNvSpPr/>
      </dsp:nvSpPr>
      <dsp:spPr>
        <a:xfrm>
          <a:off x="207700" y="881743"/>
          <a:ext cx="587828" cy="58782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B7AE-E01D-440D-9788-9E1030448942}">
      <dsp:nvSpPr>
        <dsp:cNvPr id="0" name=""/>
        <dsp:cNvSpPr/>
      </dsp:nvSpPr>
      <dsp:spPr>
        <a:xfrm>
          <a:off x="330674" y="1645920"/>
          <a:ext cx="5637142" cy="4702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2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National</a:t>
          </a:r>
        </a:p>
      </dsp:txBody>
      <dsp:txXfrm>
        <a:off x="330674" y="1645920"/>
        <a:ext cx="5637142" cy="470263"/>
      </dsp:txXfrm>
    </dsp:sp>
    <dsp:sp modelId="{1E5C1408-BB45-4C8B-9FF6-ED1E19266085}">
      <dsp:nvSpPr>
        <dsp:cNvPr id="0" name=""/>
        <dsp:cNvSpPr/>
      </dsp:nvSpPr>
      <dsp:spPr>
        <a:xfrm>
          <a:off x="36759" y="1587137"/>
          <a:ext cx="587828" cy="587828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7AAB-0F43-477C-AA96-EC24E685E207}">
      <dsp:nvSpPr>
        <dsp:cNvPr id="0" name=""/>
        <dsp:cNvSpPr/>
      </dsp:nvSpPr>
      <dsp:spPr>
        <a:xfrm>
          <a:off x="1414909" y="0"/>
          <a:ext cx="2099334" cy="20993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F3ACE-ECF6-4DDF-820E-DCFF2CE19A9C}">
      <dsp:nvSpPr>
        <dsp:cNvPr id="0" name=""/>
        <dsp:cNvSpPr/>
      </dsp:nvSpPr>
      <dsp:spPr>
        <a:xfrm>
          <a:off x="1878565" y="760065"/>
          <a:ext cx="1171263" cy="58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Topic Category</a:t>
          </a:r>
          <a:endParaRPr lang="en-US" sz="2000" kern="1200" dirty="0"/>
        </a:p>
      </dsp:txBody>
      <dsp:txXfrm>
        <a:off x="1878565" y="760065"/>
        <a:ext cx="1171263" cy="585562"/>
      </dsp:txXfrm>
    </dsp:sp>
    <dsp:sp modelId="{E899E8B6-4FAF-477A-8E31-3E91AFADB26F}">
      <dsp:nvSpPr>
        <dsp:cNvPr id="0" name=""/>
        <dsp:cNvSpPr/>
      </dsp:nvSpPr>
      <dsp:spPr>
        <a:xfrm>
          <a:off x="981556" y="1345628"/>
          <a:ext cx="1803487" cy="180425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DDD4-9DAC-416E-B373-BB2DB4472767}">
      <dsp:nvSpPr>
        <dsp:cNvPr id="0" name=""/>
        <dsp:cNvSpPr/>
      </dsp:nvSpPr>
      <dsp:spPr>
        <a:xfrm>
          <a:off x="1292933" y="1968674"/>
          <a:ext cx="1171263" cy="58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Specific Usage</a:t>
          </a:r>
          <a:endParaRPr lang="en-US" sz="2000" kern="1200"/>
        </a:p>
      </dsp:txBody>
      <dsp:txXfrm>
        <a:off x="1292933" y="1968674"/>
        <a:ext cx="1171263" cy="585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7AAB-0F43-477C-AA96-EC24E685E207}">
      <dsp:nvSpPr>
        <dsp:cNvPr id="0" name=""/>
        <dsp:cNvSpPr/>
      </dsp:nvSpPr>
      <dsp:spPr>
        <a:xfrm>
          <a:off x="1142053" y="366986"/>
          <a:ext cx="2259643" cy="22597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F3ACE-ECF6-4DDF-820E-DCFF2CE19A9C}">
      <dsp:nvSpPr>
        <dsp:cNvPr id="0" name=""/>
        <dsp:cNvSpPr/>
      </dsp:nvSpPr>
      <dsp:spPr>
        <a:xfrm>
          <a:off x="1641116" y="1185092"/>
          <a:ext cx="1260703" cy="63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Vertical Extent</a:t>
          </a:r>
          <a:endParaRPr lang="en-US" sz="2000" kern="1200" dirty="0"/>
        </a:p>
      </dsp:txBody>
      <dsp:txXfrm>
        <a:off x="1641116" y="1185092"/>
        <a:ext cx="1260703" cy="630277"/>
      </dsp:txXfrm>
    </dsp:sp>
    <dsp:sp modelId="{E899E8B6-4FAF-477A-8E31-3E91AFADB26F}">
      <dsp:nvSpPr>
        <dsp:cNvPr id="0" name=""/>
        <dsp:cNvSpPr/>
      </dsp:nvSpPr>
      <dsp:spPr>
        <a:xfrm>
          <a:off x="675609" y="1815369"/>
          <a:ext cx="1941205" cy="194202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DDD4-9DAC-416E-B373-BB2DB4472767}">
      <dsp:nvSpPr>
        <dsp:cNvPr id="0" name=""/>
        <dsp:cNvSpPr/>
      </dsp:nvSpPr>
      <dsp:spPr>
        <a:xfrm>
          <a:off x="1010764" y="2485992"/>
          <a:ext cx="1260703" cy="63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Multiple Range of Dates</a:t>
          </a:r>
          <a:endParaRPr lang="en-US" sz="2000" kern="1200" dirty="0"/>
        </a:p>
      </dsp:txBody>
      <dsp:txXfrm>
        <a:off x="1010764" y="2485992"/>
        <a:ext cx="1260703" cy="6302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7AAB-0F43-477C-AA96-EC24E685E207}">
      <dsp:nvSpPr>
        <dsp:cNvPr id="0" name=""/>
        <dsp:cNvSpPr/>
      </dsp:nvSpPr>
      <dsp:spPr>
        <a:xfrm>
          <a:off x="1142053" y="366986"/>
          <a:ext cx="2259643" cy="22597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F3ACE-ECF6-4DDF-820E-DCFF2CE19A9C}">
      <dsp:nvSpPr>
        <dsp:cNvPr id="0" name=""/>
        <dsp:cNvSpPr/>
      </dsp:nvSpPr>
      <dsp:spPr>
        <a:xfrm>
          <a:off x="1641116" y="1185092"/>
          <a:ext cx="1260703" cy="63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Online Function Code</a:t>
          </a:r>
          <a:endParaRPr lang="en-US" sz="2000" kern="1200" dirty="0"/>
        </a:p>
      </dsp:txBody>
      <dsp:txXfrm>
        <a:off x="1641116" y="1185092"/>
        <a:ext cx="1260703" cy="630277"/>
      </dsp:txXfrm>
    </dsp:sp>
    <dsp:sp modelId="{E899E8B6-4FAF-477A-8E31-3E91AFADB26F}">
      <dsp:nvSpPr>
        <dsp:cNvPr id="0" name=""/>
        <dsp:cNvSpPr/>
      </dsp:nvSpPr>
      <dsp:spPr>
        <a:xfrm>
          <a:off x="675609" y="1815369"/>
          <a:ext cx="1941205" cy="194202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CDDD4-9DAC-416E-B373-BB2DB4472767}">
      <dsp:nvSpPr>
        <dsp:cNvPr id="0" name=""/>
        <dsp:cNvSpPr/>
      </dsp:nvSpPr>
      <dsp:spPr>
        <a:xfrm>
          <a:off x="930728" y="2485992"/>
          <a:ext cx="1420774" cy="63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Multiple Responsible Parties and Roles</a:t>
          </a:r>
          <a:endParaRPr lang="en-US" sz="2000" kern="1200" dirty="0"/>
        </a:p>
      </dsp:txBody>
      <dsp:txXfrm>
        <a:off x="930728" y="2485992"/>
        <a:ext cx="1420774" cy="6302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CFDA3-24DB-4247-BB03-8A629183629B}">
      <dsp:nvSpPr>
        <dsp:cNvPr id="0" name=""/>
        <dsp:cNvSpPr/>
      </dsp:nvSpPr>
      <dsp:spPr>
        <a:xfrm>
          <a:off x="0" y="2557671"/>
          <a:ext cx="68474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726BC-CB09-416C-A6B1-6BE6189FF994}">
      <dsp:nvSpPr>
        <dsp:cNvPr id="0" name=""/>
        <dsp:cNvSpPr/>
      </dsp:nvSpPr>
      <dsp:spPr>
        <a:xfrm>
          <a:off x="0" y="884467"/>
          <a:ext cx="68474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1DB6F-D438-401A-A55D-7A093677D7CD}">
      <dsp:nvSpPr>
        <dsp:cNvPr id="0" name=""/>
        <dsp:cNvSpPr/>
      </dsp:nvSpPr>
      <dsp:spPr>
        <a:xfrm>
          <a:off x="1780331" y="1802"/>
          <a:ext cx="5067096" cy="88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Edit CSDGM Records</a:t>
          </a:r>
          <a:endParaRPr lang="en-US" sz="2800" kern="1200" dirty="0"/>
        </a:p>
      </dsp:txBody>
      <dsp:txXfrm>
        <a:off x="1780331" y="1802"/>
        <a:ext cx="5067096" cy="882665"/>
      </dsp:txXfrm>
    </dsp:sp>
    <dsp:sp modelId="{FEC0D92C-CC33-42FA-9C22-588EC16D57B4}">
      <dsp:nvSpPr>
        <dsp:cNvPr id="0" name=""/>
        <dsp:cNvSpPr/>
      </dsp:nvSpPr>
      <dsp:spPr>
        <a:xfrm>
          <a:off x="0" y="1802"/>
          <a:ext cx="1780331" cy="8826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Now</a:t>
          </a:r>
          <a:endParaRPr lang="en-US" sz="2800" kern="1200" dirty="0"/>
        </a:p>
      </dsp:txBody>
      <dsp:txXfrm>
        <a:off x="43096" y="44898"/>
        <a:ext cx="1694139" cy="839569"/>
      </dsp:txXfrm>
    </dsp:sp>
    <dsp:sp modelId="{8DFDF6E7-D534-4B3F-8CF9-2DFC25090B19}">
      <dsp:nvSpPr>
        <dsp:cNvPr id="0" name=""/>
        <dsp:cNvSpPr/>
      </dsp:nvSpPr>
      <dsp:spPr>
        <a:xfrm>
          <a:off x="0" y="884467"/>
          <a:ext cx="6847428" cy="746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Add ISO  Topic Categories as Theme Keywords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See FGDC </a:t>
          </a:r>
          <a:r>
            <a:rPr lang="en-US" sz="1800" b="1" i="1" kern="1200" dirty="0" smtClean="0">
              <a:solidFill>
                <a:schemeClr val="accent3">
                  <a:lumMod val="50000"/>
                </a:schemeClr>
              </a:solidFill>
            </a:rPr>
            <a:t>Metadata Quick Guide </a:t>
          </a:r>
          <a:r>
            <a:rPr lang="en-US" sz="1800" kern="1200" dirty="0" smtClean="0"/>
            <a:t>for guidance</a:t>
          </a:r>
          <a:endParaRPr lang="en-US" sz="1800" kern="1200" dirty="0"/>
        </a:p>
      </dsp:txBody>
      <dsp:txXfrm>
        <a:off x="0" y="884467"/>
        <a:ext cx="6847428" cy="746405"/>
      </dsp:txXfrm>
    </dsp:sp>
    <dsp:sp modelId="{C1CBC7BB-4CFF-43B8-A30B-26EF3B652527}">
      <dsp:nvSpPr>
        <dsp:cNvPr id="0" name=""/>
        <dsp:cNvSpPr/>
      </dsp:nvSpPr>
      <dsp:spPr>
        <a:xfrm>
          <a:off x="1780331" y="1675006"/>
          <a:ext cx="5067096" cy="88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Transform CSDGM Records to ISO</a:t>
          </a:r>
          <a:endParaRPr lang="en-US" sz="2800" kern="1200" dirty="0"/>
        </a:p>
      </dsp:txBody>
      <dsp:txXfrm>
        <a:off x="1780331" y="1675006"/>
        <a:ext cx="5067096" cy="882665"/>
      </dsp:txXfrm>
    </dsp:sp>
    <dsp:sp modelId="{0AA6F95A-D13C-4C94-B8B6-37D75AA62F9F}">
      <dsp:nvSpPr>
        <dsp:cNvPr id="0" name=""/>
        <dsp:cNvSpPr/>
      </dsp:nvSpPr>
      <dsp:spPr>
        <a:xfrm>
          <a:off x="0" y="1675006"/>
          <a:ext cx="1780331" cy="88266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 Needed</a:t>
          </a:r>
          <a:endParaRPr lang="en-US" sz="2800" kern="1200" dirty="0"/>
        </a:p>
      </dsp:txBody>
      <dsp:txXfrm>
        <a:off x="43096" y="1718102"/>
        <a:ext cx="1694139" cy="839569"/>
      </dsp:txXfrm>
    </dsp:sp>
    <dsp:sp modelId="{CB473C4D-502A-479D-BDF7-A6B8115433FD}">
      <dsp:nvSpPr>
        <dsp:cNvPr id="0" name=""/>
        <dsp:cNvSpPr/>
      </dsp:nvSpPr>
      <dsp:spPr>
        <a:xfrm>
          <a:off x="0" y="2557671"/>
          <a:ext cx="6847428" cy="176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 data are used, shared, published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RS/GIS software </a:t>
          </a:r>
          <a:r>
            <a:rPr lang="en-US" sz="1800" b="1" i="1" kern="1200" dirty="0" smtClean="0">
              <a:solidFill>
                <a:schemeClr val="accent3">
                  <a:lumMod val="50000"/>
                </a:schemeClr>
              </a:solidFill>
            </a:rPr>
            <a:t>display as</a:t>
          </a:r>
          <a:r>
            <a:rPr lang="en-US" sz="1800" kern="1200" dirty="0" smtClean="0"/>
            <a:t>, </a:t>
          </a:r>
          <a:r>
            <a:rPr lang="en-US" sz="1800" b="1" i="1" kern="1200" dirty="0" smtClean="0">
              <a:solidFill>
                <a:schemeClr val="accent3">
                  <a:lumMod val="50000"/>
                </a:schemeClr>
              </a:solidFill>
            </a:rPr>
            <a:t>export as</a:t>
          </a:r>
          <a:r>
            <a:rPr lang="en-US" sz="1800" kern="1200" dirty="0" smtClean="0"/>
            <a:t>, or </a:t>
          </a:r>
          <a:r>
            <a:rPr lang="en-US" sz="1800" b="1" i="1" kern="1200" dirty="0" smtClean="0">
              <a:solidFill>
                <a:schemeClr val="accent3">
                  <a:lumMod val="50000"/>
                </a:schemeClr>
              </a:solidFill>
            </a:rPr>
            <a:t>transform</a:t>
          </a:r>
          <a:r>
            <a:rPr lang="en-US" sz="1800" kern="1200" dirty="0" smtClean="0"/>
            <a:t> feature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 record carefully, note edits for future transform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NOAA XSLTs in XML editor</a:t>
          </a:r>
          <a:br>
            <a:rPr lang="en-US" sz="1800" kern="1200" dirty="0" smtClean="0"/>
          </a:br>
          <a:r>
            <a:rPr lang="en-US" sz="1800" b="1" i="1" kern="1200" dirty="0" smtClean="0">
              <a:solidFill>
                <a:schemeClr val="accent3">
                  <a:lumMod val="50000"/>
                </a:schemeClr>
              </a:solidFill>
            </a:rPr>
            <a:t>http://www.ncddc.noaa.gov/metadata-standards/metadata-xml</a:t>
          </a:r>
          <a:r>
            <a:rPr lang="en-US" sz="1700" b="1" i="1" kern="1200" dirty="0" smtClean="0">
              <a:solidFill>
                <a:schemeClr val="accent3">
                  <a:lumMod val="50000"/>
                </a:schemeClr>
              </a:solidFill>
            </a:rPr>
            <a:t>/</a:t>
          </a:r>
          <a:endParaRPr lang="en-US" sz="1700" b="1" i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0" y="2557671"/>
        <a:ext cx="6847428" cy="1765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32908B-7B40-4804-9BAE-636D0A103E77}" type="datetimeFigureOut">
              <a:rPr lang="en-US" altLang="en-US"/>
              <a:pPr>
                <a:defRPr/>
              </a:pPr>
              <a:t>10/21/2015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BC6458-276F-4AF4-9F06-5441817B3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552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71109AF-B7BC-46FA-8FF2-C2B110617B4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210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+mn-cs"/>
              </a:rPr>
              <a:t>European Petroleum Survey Group (EPSG) publish a database of coordinate system information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C6458-276F-4AF4-9F06-5441817B340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472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- Use Spatial Reference System Identifiers (SRID) such as EPSG 4269 to reference, vs document, coordinate and projection parameters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C6458-276F-4AF4-9F06-5441817B340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47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C6458-276F-4AF4-9F06-5441817B340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9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95394-F338-41AD-87A5-2D2C3A964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39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056A-9ACF-475A-AEED-FBACDFCA8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6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57EC-2680-446A-9722-3F931B906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3" y="960120"/>
            <a:ext cx="9161164" cy="492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053" y="-104251"/>
            <a:ext cx="6937375" cy="11430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19" y="1263182"/>
            <a:ext cx="8229600" cy="445888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742950" indent="-285750">
              <a:buSzPct val="50000"/>
              <a:buFont typeface="Wingdings" panose="05000000000000000000" pitchFamily="2" charset="2"/>
              <a:buChar char="¨"/>
              <a:defRPr/>
            </a:lvl2pPr>
            <a:lvl3pPr marL="1143000" indent="-228600">
              <a:buSzPct val="50000"/>
              <a:buFont typeface="Wingdings" panose="05000000000000000000" pitchFamily="2" charset="2"/>
              <a:buChar char="u"/>
              <a:defRPr/>
            </a:lvl3pPr>
            <a:lvl4pPr marL="1600200" indent="-228600">
              <a:buSzPct val="50000"/>
              <a:buFont typeface="Wingdings 2" panose="05020102010507070707" pitchFamily="18" charset="2"/>
              <a:buChar char="¯"/>
              <a:defRPr/>
            </a:lvl4pPr>
            <a:lvl5pPr marL="2057400" indent="-228600">
              <a:buSzPct val="50000"/>
              <a:buFont typeface="Wingdings" panose="05000000000000000000" pitchFamily="2" charset="2"/>
              <a:buChar char="²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6984-2FF3-4B9D-8F93-08B0F3E22C02}" type="slidenum">
              <a:rPr lang="en-US" altLang="en-US" smtClean="0"/>
              <a:t>‹#›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13B1-F221-4B58-8D8B-D0664404C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4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 marL="342900" indent="-342900">
              <a:defRPr lang="en-US" sz="3200" kern="1200" dirty="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>
              <a:defRPr lang="en-US" sz="28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2pPr>
            <a:lvl3pPr marL="1143000" indent="-228600">
              <a:defRPr lang="en-US" altLang="en-US" sz="24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3pPr>
            <a:lvl4pPr marL="1600200" indent="-228600"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4pPr>
            <a:lvl5pPr marL="2057400" indent="-228600">
              <a:defRPr lang="en-US" altLang="en-US" sz="2000" kern="1200" dirty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¨"/>
            </a:pPr>
            <a:r>
              <a:rPr lang="en-US" dirty="0" smtClean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</a:pPr>
            <a:r>
              <a:rPr lang="en-US" dirty="0" smtClean="0"/>
              <a:t>Third level</a:t>
            </a:r>
          </a:p>
          <a:p>
            <a:pPr marL="1600200" lvl="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anose="05020102010507070707" pitchFamily="18" charset="2"/>
              <a:buChar char="¯"/>
            </a:pPr>
            <a:r>
              <a:rPr lang="en-US" dirty="0" smtClean="0"/>
              <a:t>Fourth level</a:t>
            </a:r>
          </a:p>
          <a:p>
            <a:pPr marL="2057400" lvl="4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²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 marL="342900" indent="-342900">
              <a:defRPr lang="en-US" sz="3200" kern="1200" dirty="0" smtClean="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>
              <a:defRPr lang="en-US" sz="28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2pPr>
            <a:lvl3pPr marL="1143000" indent="-228600">
              <a:defRPr lang="en-US" altLang="en-US" sz="24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3pPr>
            <a:lvl4pPr marL="1600200" indent="-228600">
              <a:defRPr lang="en-US" altLang="en-US" sz="2000" kern="1200" dirty="0" smtClean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4pPr>
            <a:lvl5pPr marL="2057400" indent="-228600">
              <a:defRPr lang="en-US" altLang="en-US" sz="2000" kern="1200" dirty="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¨"/>
            </a:pPr>
            <a:r>
              <a:rPr lang="en-US" dirty="0" smtClean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</a:pPr>
            <a:r>
              <a:rPr lang="en-US" dirty="0" smtClean="0"/>
              <a:t>Third level</a:t>
            </a:r>
          </a:p>
          <a:p>
            <a:pPr marL="1600200" lvl="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anose="05020102010507070707" pitchFamily="18" charset="2"/>
              <a:buChar char="¯"/>
            </a:pPr>
            <a:r>
              <a:rPr lang="en-US" dirty="0" smtClean="0"/>
              <a:t>Fourth level</a:t>
            </a:r>
          </a:p>
          <a:p>
            <a:pPr marL="2057400" lvl="4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²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665F-2D71-45A0-AAEE-84EA2E148A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1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445" y="590377"/>
            <a:ext cx="69362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986215"/>
            <a:ext cx="4040188" cy="3139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86215"/>
            <a:ext cx="4041775" cy="3139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0C44-05A8-40BD-B295-64943620D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C70B-8D65-4A43-91F2-25876FEAB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75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09F29-DA35-465D-88C5-8403ACD3A1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A500-8620-405B-B004-D6B64E545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43102" y="555625"/>
            <a:ext cx="693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21021"/>
            <a:ext cx="8229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 smtClean="0"/>
              <a:t>Click to edit Master text styles</a:t>
            </a:r>
          </a:p>
          <a:p>
            <a:pPr marL="742950" lvl="1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¨"/>
            </a:pPr>
            <a:r>
              <a:rPr lang="en-US" altLang="en-US" dirty="0" smtClean="0"/>
              <a:t>Second level</a:t>
            </a:r>
          </a:p>
          <a:p>
            <a:pPr marL="1143000" lvl="2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</a:pPr>
            <a:r>
              <a:rPr lang="en-US" altLang="en-US" dirty="0" smtClean="0"/>
              <a:t>Third level</a:t>
            </a:r>
          </a:p>
          <a:p>
            <a:pPr marL="1600200" lvl="3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anose="05020102010507070707" pitchFamily="18" charset="2"/>
              <a:buChar char="¯"/>
            </a:pPr>
            <a:r>
              <a:rPr lang="en-US" altLang="en-US" dirty="0" smtClean="0"/>
              <a:t>Fourth level</a:t>
            </a:r>
          </a:p>
          <a:p>
            <a:pPr marL="2057400" lvl="4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²"/>
            </a:pPr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850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124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850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Tweet about this presentation #gispro2015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8500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06C0212-64E3-40EE-81FF-EE0A561162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0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1" r:id="rId8"/>
    <p:sldLayoutId id="2147483932" r:id="rId9"/>
    <p:sldLayoutId id="2147483933" r:id="rId10"/>
    <p:sldLayoutId id="2147483934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6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" charset="-128"/>
          <a:cs typeface="ヒラギノ角ゴ Pro W3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" charset="-128"/>
          <a:cs typeface="ヒラギノ角ゴ Pro W3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" charset="-128"/>
          <a:cs typeface="ヒラギノ角ゴ Pro W3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" charset="-128"/>
          <a:cs typeface="ヒラギノ角ゴ Pro W3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altLang="en-US" sz="3200" kern="1200" dirty="0" smtClean="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altLang="en-US" sz="2800" kern="1200" dirty="0" smtClean="0">
          <a:solidFill>
            <a:schemeClr val="tx1"/>
          </a:solidFill>
          <a:latin typeface="+mn-lt"/>
          <a:ea typeface="ヒラギノ角ゴ Pro W3" pitchFamily="-84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altLang="en-US" sz="2400" kern="1200" dirty="0" smtClean="0">
          <a:solidFill>
            <a:schemeClr val="tx1"/>
          </a:solidFill>
          <a:latin typeface="+mn-lt"/>
          <a:ea typeface="ヒラギノ角ゴ Pro W3" pitchFamily="-84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altLang="en-US" sz="2000" kern="1200" dirty="0" smtClean="0">
          <a:solidFill>
            <a:schemeClr val="tx1"/>
          </a:solidFill>
          <a:latin typeface="+mn-lt"/>
          <a:ea typeface="ヒラギノ角ゴ Pro W3" pitchFamily="-84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US" altLang="en-US" sz="2000" kern="1200" dirty="0" smtClean="0">
          <a:solidFill>
            <a:schemeClr val="tx1"/>
          </a:solidFill>
          <a:latin typeface="+mn-lt"/>
          <a:ea typeface="ヒラギノ角ゴ Pro W3" pitchFamily="-84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3" y="960120"/>
            <a:ext cx="9161164" cy="492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17378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Tweet about this presentation #gispro2015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536192" y="960120"/>
            <a:ext cx="6081323" cy="4928526"/>
          </a:xfrm>
          <a:prstGeom prst="parallelogram">
            <a:avLst/>
          </a:prstGeom>
          <a:solidFill>
            <a:schemeClr val="accent3">
              <a:lumMod val="50000"/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3000" dirty="0" smtClean="0"/>
              <a:t>ISO Geospatial </a:t>
            </a:r>
            <a:r>
              <a:rPr lang="en-US" sz="3000" dirty="0"/>
              <a:t>Metadata</a:t>
            </a:r>
          </a:p>
          <a:p>
            <a:pPr algn="ctr"/>
            <a:r>
              <a:rPr lang="en-US" sz="3000" dirty="0"/>
              <a:t>the</a:t>
            </a:r>
          </a:p>
          <a:p>
            <a:pPr algn="ctr"/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411</a:t>
            </a:r>
          </a:p>
          <a:p>
            <a:pPr algn="ctr">
              <a:lnSpc>
                <a:spcPct val="85000"/>
              </a:lnSpc>
            </a:pPr>
            <a:r>
              <a:rPr lang="en-US" sz="3000" dirty="0" smtClean="0"/>
              <a:t>on</a:t>
            </a:r>
            <a:endParaRPr lang="en-US" sz="3000" dirty="0"/>
          </a:p>
          <a:p>
            <a:pPr algn="ctr"/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19115</a:t>
            </a:r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(-1)</a:t>
            </a:r>
            <a:endParaRPr lang="en-US" sz="58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-3063240" y="960121"/>
            <a:ext cx="4297680" cy="4928526"/>
          </a:xfrm>
          <a:prstGeom prst="parallelogram">
            <a:avLst>
              <a:gd name="adj" fmla="val 26867"/>
            </a:avLst>
          </a:prstGeom>
          <a:solidFill>
            <a:schemeClr val="accent3">
              <a:lumMod val="50000"/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7909560" y="960120"/>
            <a:ext cx="4294632" cy="4928526"/>
          </a:xfrm>
          <a:prstGeom prst="parallelogram">
            <a:avLst>
              <a:gd name="adj" fmla="val 26867"/>
            </a:avLst>
          </a:prstGeom>
          <a:solidFill>
            <a:schemeClr val="accent3">
              <a:lumMod val="50000"/>
              <a:alpha val="6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2763983" y="5008419"/>
            <a:ext cx="6712528" cy="116537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/>
              <a:t>Lynda Wayne, </a:t>
            </a:r>
            <a:r>
              <a:rPr lang="en-US" i="1" dirty="0" smtClean="0"/>
              <a:t>GISP, ASLA</a:t>
            </a:r>
          </a:p>
          <a:p>
            <a:r>
              <a:rPr lang="en-US" dirty="0" smtClean="0"/>
              <a:t>GeoMaxim – Federal Geographic Data Committee (FGDC)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000" dirty="0" smtClean="0"/>
          </a:p>
          <a:p>
            <a:pPr marL="2743200" indent="0">
              <a:buNone/>
            </a:pPr>
            <a:r>
              <a:rPr lang="en-US" sz="1800" dirty="0"/>
              <a:t>Optional – describe the action that happens if the URL is selected, e.g. download, information, email, order, search, browsing, complete Metadata</a:t>
            </a:r>
            <a:r>
              <a:rPr lang="en-US" sz="1800" dirty="0" smtClean="0"/>
              <a:t>…</a:t>
            </a:r>
          </a:p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600" dirty="0"/>
          </a:p>
          <a:p>
            <a:pPr marL="2743200" indent="0">
              <a:buNone/>
            </a:pPr>
            <a:r>
              <a:rPr lang="en-US" sz="1800" dirty="0"/>
              <a:t>Optional – identify multiple individuals and organizations associated with a resource and describe their role, e.g. custodian, originator, distributor, </a:t>
            </a:r>
            <a:r>
              <a:rPr lang="en-US" sz="1800" dirty="0" smtClean="0"/>
              <a:t>contributor</a:t>
            </a:r>
            <a:r>
              <a:rPr lang="en-US" sz="1800" dirty="0"/>
              <a:t>, funder, stakeholder, sponsor…</a:t>
            </a:r>
          </a:p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10</a:t>
            </a:fld>
            <a:endParaRPr lang="en-US" alt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1971847"/>
              </p:ext>
            </p:extLst>
          </p:nvPr>
        </p:nvGraphicFramePr>
        <p:xfrm>
          <a:off x="-150914" y="1366808"/>
          <a:ext cx="4077307" cy="412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745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Transitioning: CSDGM to 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11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41862086"/>
              </p:ext>
            </p:extLst>
          </p:nvPr>
        </p:nvGraphicFramePr>
        <p:xfrm>
          <a:off x="1524000" y="1397001"/>
          <a:ext cx="6847428" cy="43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4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Transitioning: CSDGM to ISO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61037946"/>
              </p:ext>
            </p:extLst>
          </p:nvPr>
        </p:nvGraphicFramePr>
        <p:xfrm>
          <a:off x="1524000" y="1397001"/>
          <a:ext cx="6527800" cy="432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0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CSDGM to ISO Model Workflow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" y="756894"/>
            <a:ext cx="7460901" cy="581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07844" y="844063"/>
            <a:ext cx="1868993" cy="341643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04693" y="1880719"/>
            <a:ext cx="1868993" cy="341643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07844" y="4726076"/>
            <a:ext cx="1868993" cy="341643"/>
          </a:xfrm>
          <a:prstGeom prst="rect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ISO Geospatial Metadata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0802040"/>
              </p:ext>
            </p:extLst>
          </p:nvPr>
        </p:nvGraphicFramePr>
        <p:xfrm>
          <a:off x="532563" y="1396999"/>
          <a:ext cx="81456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5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ISO Geospatial Metadata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7635577"/>
              </p:ext>
            </p:extLst>
          </p:nvPr>
        </p:nvGraphicFramePr>
        <p:xfrm>
          <a:off x="532563" y="1396999"/>
          <a:ext cx="81456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2126838"/>
            <a:ext cx="7699007" cy="3240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1" y="3128508"/>
            <a:ext cx="5279397" cy="2263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ISO Geospatial Metadata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9209330"/>
              </p:ext>
            </p:extLst>
          </p:nvPr>
        </p:nvGraphicFramePr>
        <p:xfrm>
          <a:off x="532563" y="1396999"/>
          <a:ext cx="8145655" cy="42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6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More Information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96900857"/>
              </p:ext>
            </p:extLst>
          </p:nvPr>
        </p:nvGraphicFramePr>
        <p:xfrm>
          <a:off x="532563" y="1396999"/>
          <a:ext cx="8145655" cy="42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869894" y="1635364"/>
            <a:ext cx="1128319" cy="1040015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17"/>
          <p:cNvSpPr/>
          <p:nvPr/>
        </p:nvSpPr>
        <p:spPr>
          <a:xfrm>
            <a:off x="869893" y="2843699"/>
            <a:ext cx="1128319" cy="1040015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02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ISO Suite of Geo Meta Standards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25468490"/>
              </p:ext>
            </p:extLst>
          </p:nvPr>
        </p:nvGraphicFramePr>
        <p:xfrm>
          <a:off x="290355" y="1375860"/>
          <a:ext cx="8458200" cy="423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3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Metadata</a:t>
            </a:r>
            <a:r>
              <a:rPr lang="en-US" sz="3800" dirty="0"/>
              <a:t> </a:t>
            </a:r>
            <a:r>
              <a:rPr lang="en-US" sz="3800" dirty="0" smtClean="0"/>
              <a:t>Beyond Data Discovery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Metadata Functions:</a:t>
            </a:r>
          </a:p>
          <a:p>
            <a:pPr lvl="1"/>
            <a:r>
              <a:rPr lang="en-US" sz="2400" dirty="0" smtClean="0"/>
              <a:t>Discovery and Access</a:t>
            </a:r>
          </a:p>
          <a:p>
            <a:pPr lvl="1"/>
            <a:r>
              <a:rPr lang="en-US" sz="2400" dirty="0" smtClean="0"/>
              <a:t>Use and Application</a:t>
            </a:r>
          </a:p>
          <a:p>
            <a:pPr lvl="1"/>
            <a:r>
              <a:rPr lang="en-US" sz="2400" dirty="0" smtClean="0"/>
              <a:t>Data management</a:t>
            </a:r>
          </a:p>
          <a:p>
            <a:pPr lvl="2"/>
            <a:r>
              <a:rPr lang="en-US" dirty="0" smtClean="0"/>
              <a:t>Re-use</a:t>
            </a:r>
          </a:p>
          <a:p>
            <a:pPr lvl="2"/>
            <a:r>
              <a:rPr lang="en-US" dirty="0" smtClean="0"/>
              <a:t>Timeliness</a:t>
            </a:r>
          </a:p>
          <a:p>
            <a:pPr lvl="2"/>
            <a:r>
              <a:rPr lang="en-US" dirty="0" smtClean="0"/>
              <a:t>Shared content</a:t>
            </a:r>
          </a:p>
          <a:p>
            <a:pPr lvl="2"/>
            <a:r>
              <a:rPr lang="en-US" dirty="0" smtClean="0"/>
              <a:t>Work flow</a:t>
            </a:r>
          </a:p>
          <a:p>
            <a:pPr lvl="2"/>
            <a:r>
              <a:rPr lang="en-US" dirty="0" smtClean="0"/>
              <a:t>Accountability</a:t>
            </a:r>
          </a:p>
          <a:p>
            <a:pPr lvl="2"/>
            <a:r>
              <a:rPr lang="en-US" dirty="0" smtClean="0"/>
              <a:t>And more….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19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69424" y="1891156"/>
            <a:ext cx="26502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ISO facilitates robust data documentation and active data management – </a:t>
            </a:r>
            <a:r>
              <a:rPr lang="en-US" sz="2800" i="1" dirty="0" smtClean="0">
                <a:solidFill>
                  <a:schemeClr val="tx2"/>
                </a:solidFill>
              </a:rPr>
              <a:t>if you dare…</a:t>
            </a:r>
            <a:endParaRPr lang="en-US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Geospatial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276351"/>
            <a:ext cx="3328416" cy="105537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en-US" altLang="en-US" sz="3200" kern="12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¨"/>
              <a:defRPr lang="en-US" altLang="en-US" sz="2800" kern="12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u"/>
              <a:defRPr lang="en-US" altLang="en-US" sz="2400" kern="12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 2" panose="05020102010507070707" pitchFamily="18" charset="2"/>
              <a:buChar char="¯"/>
              <a:defRPr lang="en-US" altLang="en-US" sz="2000" kern="12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²"/>
              <a:defRPr lang="en-US" altLang="en-US" sz="2000" kern="1200">
                <a:solidFill>
                  <a:schemeClr val="tx1"/>
                </a:solidFill>
                <a:latin typeface="+mn-lt"/>
                <a:ea typeface="ヒラギノ角ゴ Pro W3" pitchFamily="-84" charset="-128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000" smtClean="0">
              <a:solidFill>
                <a:schemeClr val="tx2"/>
              </a:solidFill>
              <a:latin typeface="Arial Black" panose="020B0A04020102020204" pitchFamily="34" charset="0"/>
              <a:ea typeface="ヒラギノ角ゴ Pro W3" charset="-128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1000" smtClean="0">
              <a:solidFill>
                <a:schemeClr val="tx2"/>
              </a:solidFill>
              <a:latin typeface="Arial Black" panose="020B0A04020102020204" pitchFamily="34" charset="0"/>
              <a:ea typeface="ヒラギノ角ゴ Pro W3" charset="-128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000" smtClean="0">
                <a:solidFill>
                  <a:schemeClr val="tx2"/>
                </a:solidFill>
                <a:latin typeface="Arial Black" panose="020B0A04020102020204" pitchFamily="34" charset="0"/>
                <a:ea typeface="ヒラギノ角ゴ Pro W3" charset="-128"/>
              </a:rPr>
              <a:t>				</a:t>
            </a:r>
            <a:r>
              <a:rPr lang="en-US" sz="4400" smtClean="0">
                <a:solidFill>
                  <a:schemeClr val="tx2"/>
                </a:solidFill>
                <a:latin typeface="Arial Black" panose="020B0A04020102020204" pitchFamily="34" charset="0"/>
                <a:ea typeface="ヒラギノ角ゴ Pro W3" charset="-128"/>
              </a:rPr>
              <a:t>411</a:t>
            </a:r>
            <a:endParaRPr lang="en-US" sz="4400" dirty="0" smtClean="0">
              <a:solidFill>
                <a:schemeClr val="tx2"/>
              </a:solidFill>
              <a:latin typeface="Arial Black" panose="020B0A04020102020204" pitchFamily="34" charset="0"/>
              <a:ea typeface="ヒラギノ角ゴ Pro W3" charset="-128"/>
            </a:endParaRPr>
          </a:p>
        </p:txBody>
      </p:sp>
      <p:sp>
        <p:nvSpPr>
          <p:cNvPr id="6" name="Arc 5"/>
          <p:cNvSpPr/>
          <p:nvPr/>
        </p:nvSpPr>
        <p:spPr>
          <a:xfrm rot="17129729">
            <a:off x="2117982" y="1274470"/>
            <a:ext cx="2012438" cy="2313432"/>
          </a:xfrm>
          <a:prstGeom prst="arc">
            <a:avLst>
              <a:gd name="adj1" fmla="val 9141266"/>
              <a:gd name="adj2" fmla="val 0"/>
            </a:avLst>
          </a:prstGeom>
          <a:ln w="190500" cap="rnd">
            <a:round/>
            <a:headEnd w="sm" len="sm"/>
            <a:tailEnd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84342"/>
              </p:ext>
            </p:extLst>
          </p:nvPr>
        </p:nvGraphicFramePr>
        <p:xfrm>
          <a:off x="3630168" y="1880048"/>
          <a:ext cx="2956560" cy="330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560"/>
              </a:tblGrid>
              <a:tr h="796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Why ISO?</a:t>
                      </a:r>
                      <a:endParaRPr lang="en-US" sz="1800" dirty="0"/>
                    </a:p>
                  </a:txBody>
                  <a:tcPr anchor="ctr"/>
                </a:tc>
              </a:tr>
              <a:tr h="796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 Content</a:t>
                      </a:r>
                      <a:endParaRPr lang="en-US" sz="18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Transition</a:t>
                      </a:r>
                      <a:r>
                        <a:rPr lang="en-US" sz="1800" baseline="0" dirty="0" smtClean="0"/>
                        <a:t>ing from CSDGM to ISO</a:t>
                      </a:r>
                      <a:endParaRPr lang="en-US" sz="1800" dirty="0"/>
                    </a:p>
                  </a:txBody>
                  <a:tcPr anchor="ctr"/>
                </a:tc>
              </a:tr>
              <a:tr h="7960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Resources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6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ISO Geospatial Metadata Resources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029199"/>
          </a:xfrm>
        </p:spPr>
        <p:txBody>
          <a:bodyPr/>
          <a:lstStyle/>
          <a:p>
            <a:pPr marL="457200" lvl="0" indent="-220663">
              <a:buNone/>
            </a:pPr>
            <a:r>
              <a:rPr lang="en-US" sz="1200" b="1" dirty="0" smtClean="0"/>
              <a:t>ISO </a:t>
            </a:r>
            <a:r>
              <a:rPr lang="en-US" sz="1200" b="1" dirty="0"/>
              <a:t>Geospatial Metadata Forum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http://</a:t>
            </a:r>
            <a:r>
              <a:rPr lang="en-US" sz="1200" dirty="0" smtClean="0"/>
              <a:t>www.fgdc.gov/metadata/events/iso-geospatial-metadata-implementation-forum</a:t>
            </a:r>
            <a:endParaRPr lang="en-US" sz="1200" dirty="0"/>
          </a:p>
          <a:p>
            <a:pPr marL="457200" lvl="0" indent="-220663">
              <a:buNone/>
            </a:pPr>
            <a:r>
              <a:rPr lang="en-US" sz="1200" b="1" dirty="0" smtClean="0"/>
              <a:t>ISO Geospatial Metadata Implementation </a:t>
            </a:r>
            <a:br>
              <a:rPr lang="en-US" sz="1200" b="1" dirty="0" smtClean="0"/>
            </a:b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www.fgdc.gov/metadata/events/ISO_Implementation_Webinar</a:t>
            </a:r>
            <a:endParaRPr lang="en-US" sz="1200" dirty="0"/>
          </a:p>
          <a:p>
            <a:pPr marL="457200" lvl="0" indent="-222250">
              <a:buNone/>
            </a:pPr>
            <a:r>
              <a:rPr lang="en-US" sz="1200" b="1" dirty="0" smtClean="0"/>
              <a:t>FGDC Metadata Quick Guide (w/ISO Topic </a:t>
            </a:r>
            <a:r>
              <a:rPr lang="en-US" sz="1200" b="1" dirty="0"/>
              <a:t>Category Instructions)</a:t>
            </a:r>
            <a:br>
              <a:rPr lang="en-US" sz="1200" b="1" dirty="0"/>
            </a:br>
            <a:r>
              <a:rPr lang="en-US" sz="1200" dirty="0"/>
              <a:t>https://www.fgdc.gov/metadata/documents/MetadataQuickGuide.pdf</a:t>
            </a:r>
          </a:p>
          <a:p>
            <a:pPr marL="457200" lvl="0" indent="-222250">
              <a:buNone/>
            </a:pPr>
            <a:r>
              <a:rPr lang="en-US" sz="1200" b="1" smtClean="0"/>
              <a:t>ISO Geospatial Metadata </a:t>
            </a:r>
            <a:r>
              <a:rPr lang="en-US" sz="1200" b="1" dirty="0"/>
              <a:t>Editors </a:t>
            </a:r>
            <a:r>
              <a:rPr lang="en-US" sz="1200" b="1" dirty="0" smtClean="0"/>
              <a:t>Registry </a:t>
            </a:r>
            <a:br>
              <a:rPr lang="en-US" sz="1200" b="1" dirty="0" smtClean="0"/>
            </a:b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www.fgdc.gov/iso-metadata-editors-registry/editors</a:t>
            </a:r>
            <a:endParaRPr lang="en-US" sz="1200" b="1" dirty="0" smtClean="0"/>
          </a:p>
          <a:p>
            <a:pPr marL="457200" lvl="0" indent="-222250">
              <a:buNone/>
            </a:pPr>
            <a:r>
              <a:rPr lang="en-US" sz="1200" b="1" dirty="0" smtClean="0"/>
              <a:t>Join the FGDC Metadata Working Group (MWG)</a:t>
            </a:r>
            <a:br>
              <a:rPr lang="en-US" sz="1200" b="1" dirty="0" smtClean="0"/>
            </a:br>
            <a:r>
              <a:rPr lang="en-US" sz="1200" dirty="0" smtClean="0"/>
              <a:t>send request to join and name, organization, and business sector (Fed, State, NGO, Private, </a:t>
            </a:r>
            <a:r>
              <a:rPr lang="en-US" sz="1200" dirty="0" err="1" smtClean="0"/>
              <a:t>etc</a:t>
            </a:r>
            <a:r>
              <a:rPr lang="en-US" sz="1200" dirty="0" smtClean="0"/>
              <a:t>) to FGDC@FGDC.gov</a:t>
            </a:r>
          </a:p>
          <a:p>
            <a:pPr marL="457200" indent="-220663">
              <a:buNone/>
            </a:pPr>
            <a:r>
              <a:rPr lang="en-US" altLang="en-US" sz="1200" b="1" dirty="0" smtClean="0"/>
              <a:t>ISO 19115-1:2014 Standard (INCITS publication from ANSI) $133</a:t>
            </a:r>
            <a:br>
              <a:rPr lang="en-US" altLang="en-US" sz="1200" b="1" dirty="0" smtClean="0"/>
            </a:br>
            <a:r>
              <a:rPr lang="en-US" altLang="en-US" sz="1200" dirty="0" smtClean="0"/>
              <a:t>http</a:t>
            </a:r>
            <a:r>
              <a:rPr lang="en-US" altLang="en-US" sz="1200" dirty="0"/>
              <a:t>://</a:t>
            </a:r>
            <a:r>
              <a:rPr lang="en-US" altLang="en-US" sz="1200" dirty="0" smtClean="0"/>
              <a:t>webstore.ansi.org/RecordDetail.aspx?sku=INCITS%2fISO+19115-1%3a2014%5b2014%5d</a:t>
            </a:r>
            <a:endParaRPr lang="en-US" altLang="en-US" sz="1200" b="1" dirty="0"/>
          </a:p>
          <a:p>
            <a:pPr marL="457200" indent="-220663">
              <a:buNone/>
            </a:pPr>
            <a:r>
              <a:rPr lang="en-US" altLang="en-US" sz="1200" b="1" dirty="0" smtClean="0"/>
              <a:t>CSDGM </a:t>
            </a:r>
            <a:r>
              <a:rPr lang="en-US" altLang="en-US" sz="1200" b="1" dirty="0"/>
              <a:t>to ISO Transforms</a:t>
            </a:r>
            <a:r>
              <a:rPr lang="en-US" altLang="en-US" sz="1200" dirty="0"/>
              <a:t/>
            </a:r>
            <a:br>
              <a:rPr lang="en-US" altLang="en-US" sz="1200" dirty="0"/>
            </a:br>
            <a:r>
              <a:rPr lang="en-US" altLang="en-US" sz="1200" dirty="0"/>
              <a:t>http://www.ncddc.noaa.gov/metadata-standards/</a:t>
            </a:r>
          </a:p>
          <a:p>
            <a:pPr marL="457200" indent="-220663">
              <a:buNone/>
            </a:pPr>
            <a:r>
              <a:rPr lang="en-US" altLang="en-US" sz="1200" b="1" dirty="0"/>
              <a:t>Webinar Training and Materials</a:t>
            </a:r>
            <a:br>
              <a:rPr lang="en-US" altLang="en-US" sz="1200" b="1" dirty="0"/>
            </a:br>
            <a:r>
              <a:rPr lang="en-US" altLang="en-US" sz="1200" dirty="0"/>
              <a:t>http://www.ncddc.noaa.gov/metadata-standards/metadata-training/</a:t>
            </a:r>
          </a:p>
          <a:p>
            <a:pPr marL="457200" indent="-220663">
              <a:buNone/>
            </a:pPr>
            <a:r>
              <a:rPr lang="en-US" altLang="en-US" sz="1200" b="1" dirty="0"/>
              <a:t>ISO Metadata Wiki</a:t>
            </a:r>
            <a:br>
              <a:rPr lang="en-US" altLang="en-US" sz="1200" b="1" dirty="0"/>
            </a:br>
            <a:r>
              <a:rPr lang="en-US" altLang="en-US" sz="1200" dirty="0"/>
              <a:t>https://</a:t>
            </a:r>
            <a:r>
              <a:rPr lang="en-US" altLang="en-US" sz="1200" dirty="0" smtClean="0"/>
              <a:t>geo-ide.noaa.gov/wiki/index.php?title=Category:ISO_19115</a:t>
            </a:r>
            <a:endParaRPr lang="en-US" altLang="en-US" sz="1200" dirty="0"/>
          </a:p>
          <a:p>
            <a:pPr marL="457200" indent="-220663">
              <a:buNone/>
            </a:pPr>
            <a:endParaRPr lang="en-US" altLang="en-US" sz="600" b="1" dirty="0" smtClean="0"/>
          </a:p>
          <a:p>
            <a:pPr marL="457200" indent="-220663">
              <a:buNone/>
            </a:pPr>
            <a:r>
              <a:rPr lang="en-US" altLang="en-US" sz="1200" b="1" dirty="0" smtClean="0"/>
              <a:t>Contact:</a:t>
            </a:r>
            <a:endParaRPr lang="en-US" altLang="en-US" sz="1200" b="1" dirty="0"/>
          </a:p>
          <a:p>
            <a:pPr marL="857250" lvl="1" indent="-220663">
              <a:buNone/>
            </a:pPr>
            <a:r>
              <a:rPr lang="en-US" altLang="en-US" sz="1200" dirty="0" smtClean="0"/>
              <a:t>Lynda Wayne, FGDC Metadata Contract Support - Lynda@GeoMaxim.com                  </a:t>
            </a:r>
          </a:p>
          <a:p>
            <a:pPr marL="857250" lvl="1" indent="-220663">
              <a:buNone/>
            </a:pPr>
            <a:r>
              <a:rPr lang="en-US" altLang="en-US" sz="1200" dirty="0" smtClean="0"/>
              <a:t>Jennifer Carlino, FGDC Metadata Coordinator - jcarlino@usgs.gov</a:t>
            </a:r>
          </a:p>
          <a:p>
            <a:pPr marL="457200" indent="-220663" algn="ctr">
              <a:buNone/>
            </a:pPr>
            <a:endParaRPr lang="en-US" altLang="en-US" sz="600" b="1" i="1" dirty="0" smtClean="0"/>
          </a:p>
          <a:p>
            <a:pPr marL="457200" indent="-220663" algn="ctr">
              <a:buNone/>
            </a:pPr>
            <a:r>
              <a:rPr lang="en-US" altLang="en-US" sz="1200" b="1" i="1" dirty="0" smtClean="0"/>
              <a:t>Watch </a:t>
            </a:r>
            <a:r>
              <a:rPr lang="en-US" altLang="en-US" sz="1200" b="1" i="1" dirty="0"/>
              <a:t>for new and improved FGDC Metadata </a:t>
            </a:r>
            <a:r>
              <a:rPr lang="en-US" altLang="en-US" sz="1200" b="1" i="1" dirty="0" smtClean="0"/>
              <a:t>website</a:t>
            </a:r>
            <a:br>
              <a:rPr lang="en-US" altLang="en-US" sz="1200" b="1" i="1" dirty="0" smtClean="0"/>
            </a:br>
            <a:r>
              <a:rPr lang="en-US" sz="1200" dirty="0"/>
              <a:t>http://www.fgdc.gov/metadata/</a:t>
            </a:r>
            <a:endParaRPr lang="en-US" alt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pplication to range of geo info resource 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3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165950"/>
              </p:ext>
            </p:extLst>
          </p:nvPr>
        </p:nvGraphicFramePr>
        <p:xfrm>
          <a:off x="1557496" y="2019718"/>
          <a:ext cx="5995953" cy="231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5657" y="4441372"/>
            <a:ext cx="6943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gency FB" panose="020B0503020202020204" pitchFamily="34" charset="0"/>
              </a:rPr>
              <a:t>Application Tip</a:t>
            </a:r>
            <a:br>
              <a:rPr lang="en-US" u="sng" dirty="0" smtClean="0">
                <a:latin typeface="Agency FB" panose="020B0503020202020204" pitchFamily="34" charset="0"/>
              </a:rPr>
            </a:br>
            <a:r>
              <a:rPr lang="en-US" dirty="0" smtClean="0"/>
              <a:t>Document relationships among resource types such as datasets associated with a specific service, e.g. web-mapping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Flexibility &amp; customization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4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025712"/>
              </p:ext>
            </p:extLst>
          </p:nvPr>
        </p:nvGraphicFramePr>
        <p:xfrm>
          <a:off x="1557496" y="2019718"/>
          <a:ext cx="5995953" cy="231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5657" y="4441372"/>
            <a:ext cx="6943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gency FB" panose="020B0503020202020204" pitchFamily="34" charset="0"/>
              </a:rPr>
              <a:t>Application Tip</a:t>
            </a:r>
            <a:br>
              <a:rPr lang="en-US" u="sng" dirty="0" smtClean="0">
                <a:latin typeface="Agency FB" panose="020B0503020202020204" pitchFamily="34" charset="0"/>
              </a:rPr>
            </a:br>
            <a:r>
              <a:rPr lang="en-US" dirty="0" smtClean="0"/>
              <a:t>Skip the irrelevant, go deep where you want, e.g. data processing, make the metadata your 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Modular and efficient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877273"/>
              </p:ext>
            </p:extLst>
          </p:nvPr>
        </p:nvGraphicFramePr>
        <p:xfrm>
          <a:off x="1557496" y="2019719"/>
          <a:ext cx="5995953" cy="235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5657" y="4441372"/>
            <a:ext cx="6943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gency FB" panose="020B0503020202020204" pitchFamily="34" charset="0"/>
              </a:rPr>
              <a:t>Application Tip</a:t>
            </a:r>
            <a:br>
              <a:rPr lang="en-US" u="sng" dirty="0" smtClean="0">
                <a:latin typeface="Agency FB" panose="020B0503020202020204" pitchFamily="34" charset="0"/>
              </a:rPr>
            </a:br>
            <a:r>
              <a:rPr lang="en-US" dirty="0" smtClean="0"/>
              <a:t>Build library of contact, source data, and process step snippets and reference (dynamic ‘</a:t>
            </a:r>
            <a:r>
              <a:rPr lang="en-US" dirty="0" err="1" smtClean="0"/>
              <a:t>href</a:t>
            </a:r>
            <a:r>
              <a:rPr lang="en-US" dirty="0" smtClean="0"/>
              <a:t>’ link) or incorporate </a:t>
            </a:r>
            <a:r>
              <a:rPr lang="en-US" dirty="0" smtClean="0"/>
              <a:t>(</a:t>
            </a:r>
            <a:r>
              <a:rPr lang="en-US" dirty="0" smtClean="0"/>
              <a:t>‘resolve’ the link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Standardized content &amp;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5247" y="4005909"/>
            <a:ext cx="2133600" cy="365125"/>
          </a:xfrm>
        </p:spPr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6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00411"/>
              </p:ext>
            </p:extLst>
          </p:nvPr>
        </p:nvGraphicFramePr>
        <p:xfrm>
          <a:off x="1557496" y="2019719"/>
          <a:ext cx="5995953" cy="235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5657" y="4441372"/>
            <a:ext cx="6943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30000"/>
              </a:spcBef>
              <a:defRPr/>
            </a:pPr>
            <a:r>
              <a:rPr lang="en-US" u="sng" dirty="0" smtClean="0">
                <a:latin typeface="Agency FB" panose="020B0503020202020204" pitchFamily="34" charset="0"/>
              </a:rPr>
              <a:t>Application Tip</a:t>
            </a:r>
            <a:br>
              <a:rPr lang="en-US" u="sng" dirty="0" smtClean="0">
                <a:latin typeface="Agency FB" panose="020B0503020202020204" pitchFamily="34" charset="0"/>
              </a:rPr>
            </a:br>
            <a:r>
              <a:rPr lang="en-US" dirty="0"/>
              <a:t>Use Spatial Reference System Identifiers (SRID) such as EPSG 4269 to reference, vs document, coordinate and projection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30335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Standardized content &amp;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5247" y="4005909"/>
            <a:ext cx="2133600" cy="365125"/>
          </a:xfrm>
        </p:spPr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7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207645"/>
              </p:ext>
            </p:extLst>
          </p:nvPr>
        </p:nvGraphicFramePr>
        <p:xfrm>
          <a:off x="1557496" y="2019719"/>
          <a:ext cx="5995953" cy="235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7813" y="4441372"/>
            <a:ext cx="7783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Agency FB" panose="020B0503020202020204" pitchFamily="34" charset="0"/>
              </a:rPr>
              <a:t>Application Tip</a:t>
            </a:r>
            <a:br>
              <a:rPr lang="en-US" u="sng" dirty="0" smtClean="0">
                <a:latin typeface="Agency FB" panose="020B0503020202020204" pitchFamily="34" charset="0"/>
              </a:rPr>
            </a:br>
            <a:r>
              <a:rPr lang="en-US" u="sng" dirty="0" smtClean="0">
                <a:latin typeface="Agency FB" panose="020B0503020202020204" pitchFamily="34" charset="0"/>
              </a:rPr>
              <a:t>I</a:t>
            </a:r>
            <a:r>
              <a:rPr lang="en-US" dirty="0" smtClean="0"/>
              <a:t>nternational is becoming national. NSDI applications such as GeoPlatform – Data.gov utilize ISO metadata format, ISO Topic Categories, &amp; more. The FGDC plans to endorse 19115-1 and associated standards in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you favorite CSDGM elements are there, except ‘Baud Rate’, with some additions:</a:t>
            </a:r>
          </a:p>
          <a:p>
            <a:pPr marL="2743200" indent="0">
              <a:buNone/>
            </a:pPr>
            <a:endParaRPr lang="en-US" dirty="0" smtClean="0"/>
          </a:p>
          <a:p>
            <a:pPr marL="2743200" indent="0">
              <a:buNone/>
            </a:pPr>
            <a:r>
              <a:rPr lang="en-US" sz="1800" dirty="0" smtClean="0"/>
              <a:t>Mandatory – a list of 22 high level subject headings such as: </a:t>
            </a:r>
            <a:r>
              <a:rPr lang="en-US" sz="1800" i="1" dirty="0" smtClean="0"/>
              <a:t>farming, biota, boundaries, economy, elevation, environment, health, imagery, </a:t>
            </a:r>
            <a:r>
              <a:rPr lang="en-US" sz="1800" i="1" dirty="0" err="1" smtClean="0"/>
              <a:t>inlandWaters</a:t>
            </a:r>
            <a:r>
              <a:rPr lang="en-US" sz="1800" i="1" dirty="0" smtClean="0"/>
              <a:t>, location, oceans, </a:t>
            </a:r>
            <a:r>
              <a:rPr lang="en-US" sz="1800" i="1" dirty="0" err="1" smtClean="0"/>
              <a:t>planningCadastre</a:t>
            </a:r>
            <a:r>
              <a:rPr lang="en-US" sz="1800" i="1" dirty="0" smtClean="0"/>
              <a:t>, society, transportation</a:t>
            </a:r>
          </a:p>
          <a:p>
            <a:pPr marL="2743200" indent="0">
              <a:buNone/>
            </a:pPr>
            <a:endParaRPr lang="en-US" sz="1800" i="1" dirty="0"/>
          </a:p>
          <a:p>
            <a:pPr marL="2743200" indent="0">
              <a:buNone/>
            </a:pPr>
            <a:r>
              <a:rPr lang="en-US" sz="1800" dirty="0" smtClean="0"/>
              <a:t>Optional – provides context for the data; a description of how the data has been or is currently being used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8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2704287"/>
              </p:ext>
            </p:extLst>
          </p:nvPr>
        </p:nvGraphicFramePr>
        <p:xfrm>
          <a:off x="-379513" y="2331217"/>
          <a:ext cx="4495800" cy="314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r>
              <a:rPr lang="en-US" sz="1800" dirty="0" smtClean="0"/>
              <a:t>Optional – describe the columnar extent of a data set, especially relevant to atmospheric, oceanic, and geologic data</a:t>
            </a:r>
          </a:p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endParaRPr lang="en-US" sz="1800" dirty="0" smtClean="0"/>
          </a:p>
          <a:p>
            <a:pPr marL="2743200" indent="0">
              <a:buNone/>
            </a:pPr>
            <a:r>
              <a:rPr lang="en-US" sz="1800" dirty="0" smtClean="0"/>
              <a:t>Optional – describe multiple data spans within the same study, e.g. land loss between 1925-1930 compared to 1955-60 and 1985-90  loss areas</a:t>
            </a:r>
          </a:p>
          <a:p>
            <a:pPr marL="2743200" indent="0">
              <a:buNone/>
            </a:pPr>
            <a:endParaRPr lang="en-US" sz="600" dirty="0" smtClean="0"/>
          </a:p>
          <a:p>
            <a:pPr marL="2743200" indent="0">
              <a:buNone/>
            </a:pPr>
            <a:endParaRPr lang="en-US" sz="1800" dirty="0"/>
          </a:p>
          <a:p>
            <a:pPr marL="2743200" indent="0">
              <a:buNone/>
            </a:pP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21,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E6984-2FF3-4B9D-8F93-08B0F3E22C02}" type="slidenum">
              <a:rPr lang="en-US" altLang="en-US" smtClean="0"/>
              <a:t>9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Tweet about this presentation #gispro2015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2998408"/>
              </p:ext>
            </p:extLst>
          </p:nvPr>
        </p:nvGraphicFramePr>
        <p:xfrm>
          <a:off x="-150914" y="1366808"/>
          <a:ext cx="4077307" cy="4124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4102878" y="3194463"/>
            <a:ext cx="938247" cy="4690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102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879</Words>
  <Application>Microsoft Office PowerPoint</Application>
  <PresentationFormat>On-screen Show (4:3)</PresentationFormat>
  <Paragraphs>236</Paragraphs>
  <Slides>20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ISO Geospatial Metadata</vt:lpstr>
      <vt:lpstr>Why ISO?</vt:lpstr>
      <vt:lpstr>Why ISO?</vt:lpstr>
      <vt:lpstr>Why ISO?</vt:lpstr>
      <vt:lpstr>Why ISO?</vt:lpstr>
      <vt:lpstr>Why ISO?</vt:lpstr>
      <vt:lpstr>New Content</vt:lpstr>
      <vt:lpstr>New Content</vt:lpstr>
      <vt:lpstr>New Content</vt:lpstr>
      <vt:lpstr>Transitioning: CSDGM to ISO</vt:lpstr>
      <vt:lpstr>Transitioning: CSDGM to ISO</vt:lpstr>
      <vt:lpstr>CSDGM to ISO Model Workflow</vt:lpstr>
      <vt:lpstr>ISO Geospatial Metadata Resources</vt:lpstr>
      <vt:lpstr>ISO Geospatial Metadata Resources</vt:lpstr>
      <vt:lpstr>ISO Geospatial Metadata Resources</vt:lpstr>
      <vt:lpstr>More Information </vt:lpstr>
      <vt:lpstr>ISO Suite of Geo Meta Standards</vt:lpstr>
      <vt:lpstr>Metadata Beyond Data Discovery</vt:lpstr>
      <vt:lpstr>ISO Geospatial Metadata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Paganessi</dc:creator>
  <cp:lastModifiedBy>Lynda Wayne</cp:lastModifiedBy>
  <cp:revision>104</cp:revision>
  <dcterms:created xsi:type="dcterms:W3CDTF">2011-10-12T19:45:07Z</dcterms:created>
  <dcterms:modified xsi:type="dcterms:W3CDTF">2015-10-21T17:02:05Z</dcterms:modified>
</cp:coreProperties>
</file>