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6" r:id="rId1"/>
  </p:sldMasterIdLst>
  <p:notesMasterIdLst>
    <p:notesMasterId r:id="rId10"/>
  </p:notesMasterIdLst>
  <p:sldIdLst>
    <p:sldId id="418" r:id="rId2"/>
    <p:sldId id="419" r:id="rId3"/>
    <p:sldId id="538" r:id="rId4"/>
    <p:sldId id="561" r:id="rId5"/>
    <p:sldId id="545" r:id="rId6"/>
    <p:sldId id="562" r:id="rId7"/>
    <p:sldId id="566" r:id="rId8"/>
    <p:sldId id="45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an, Robin [USA]" initials="HR[" lastIdx="4" clrIdx="0">
    <p:extLst/>
  </p:cmAuthor>
  <p:cmAuthor id="2" name="James Irvine" initials="JI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6AA84F"/>
    <a:srgbClr val="9FC5E8"/>
    <a:srgbClr val="BFD8E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5343" autoAdjust="0"/>
  </p:normalViewPr>
  <p:slideViewPr>
    <p:cSldViewPr>
      <p:cViewPr varScale="1">
        <p:scale>
          <a:sx n="88" d="100"/>
          <a:sy n="88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7286B0-05F7-4AB2-A8C4-40DBF96E1401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35BBE7-437A-4C11-A7F6-B25BA0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0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8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3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4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5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4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BBE7-437A-4C11-A7F6-B25BA0630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019" y="944179"/>
            <a:ext cx="5791962" cy="74842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580" y="4264712"/>
            <a:ext cx="2639961" cy="1869131"/>
          </a:xfrm>
        </p:spPr>
        <p:txBody>
          <a:bodyPr>
            <a:noAutofit/>
          </a:bodyPr>
          <a:lstStyle>
            <a:lvl1pPr marL="0" indent="0" algn="ctr">
              <a:buNone/>
              <a:defRPr sz="24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i="1" dirty="0" smtClean="0"/>
              <a:t>Title</a:t>
            </a:r>
          </a:p>
          <a:p>
            <a:r>
              <a:rPr lang="en-US" i="1" dirty="0" smtClean="0"/>
              <a:t>Organization</a:t>
            </a:r>
          </a:p>
          <a:p>
            <a:r>
              <a:rPr lang="en-US" i="1" dirty="0" smtClean="0"/>
              <a:t>Date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51472"/>
            <a:ext cx="1590300" cy="47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969"/>
            <a:ext cx="9144000" cy="3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9904" y="1458523"/>
            <a:ext cx="7602105" cy="431021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Content 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Even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797"/>
            <a:ext cx="2013155" cy="8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666" y="236125"/>
            <a:ext cx="7705344" cy="85865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 And Continues </a:t>
            </a:r>
            <a:br>
              <a:rPr lang="en-US" dirty="0" smtClean="0"/>
            </a:br>
            <a:r>
              <a:rPr lang="en-US" dirty="0" smtClean="0"/>
              <a:t>On A 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665" y="1384270"/>
            <a:ext cx="7705344" cy="450277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Content here: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  More content here as an additional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Even 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6" y="1112747"/>
            <a:ext cx="8119463" cy="1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797"/>
            <a:ext cx="2013155" cy="8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9904" y="1420762"/>
            <a:ext cx="4114800" cy="4191000"/>
          </a:xfrm>
        </p:spPr>
        <p:txBody>
          <a:bodyPr>
            <a:normAutofit lnSpcReduction="100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z="200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000" smtClean="0"/>
              <a:t>Second level</a:t>
            </a:r>
          </a:p>
          <a:p>
            <a:pPr marL="0" lvl="2" indent="0">
              <a:buNone/>
            </a:pPr>
            <a:r>
              <a:rPr lang="en-US" sz="200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109209" y="1420762"/>
            <a:ext cx="33528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PHOTO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797"/>
            <a:ext cx="2013155" cy="8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59903" y="1483469"/>
            <a:ext cx="7602105" cy="213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PHOTO/GRAPH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59903" y="3833124"/>
            <a:ext cx="5002581" cy="2003728"/>
          </a:xfrm>
        </p:spPr>
        <p:txBody>
          <a:bodyPr>
            <a:normAutofit fontScale="925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z="220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62484" y="3805527"/>
            <a:ext cx="2604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 fringilla a sapien ut interdum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id pharetra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vitae condimentum nisl lorem ipsum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797"/>
            <a:ext cx="2013155" cy="8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lange@censu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ve.lewis@do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6248400" cy="1752601"/>
          </a:xfrm>
        </p:spPr>
        <p:txBody>
          <a:bodyPr/>
          <a:lstStyle/>
          <a:p>
            <a:r>
              <a:rPr lang="en-US" b="1" i="0" dirty="0" smtClean="0">
                <a:solidFill>
                  <a:schemeClr val="accent5">
                    <a:lumMod val="50000"/>
                  </a:schemeClr>
                </a:solidFill>
              </a:rPr>
              <a:t>June 14, </a:t>
            </a:r>
            <a:r>
              <a:rPr lang="en-US" b="1" i="0" dirty="0" smtClean="0">
                <a:solidFill>
                  <a:schemeClr val="accent5">
                    <a:lumMod val="50000"/>
                  </a:schemeClr>
                </a:solidFill>
              </a:rPr>
              <a:t>2017</a:t>
            </a:r>
          </a:p>
          <a:p>
            <a:r>
              <a:rPr lang="en-US" b="1" i="0" dirty="0" smtClean="0">
                <a:solidFill>
                  <a:schemeClr val="accent5">
                    <a:lumMod val="50000"/>
                  </a:schemeClr>
                </a:solidFill>
              </a:rPr>
              <a:t>1:00– 2:30 PM Eastern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Census Bureau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Suitland, MD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Address Subcommittee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4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399"/>
            <a:ext cx="7620001" cy="45720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1:00 	Welcome </a:t>
            </a:r>
            <a:r>
              <a:rPr lang="en-US" b="1" dirty="0"/>
              <a:t>and Meeting </a:t>
            </a:r>
            <a:r>
              <a:rPr lang="en-US" b="1" dirty="0" smtClean="0"/>
              <a:t>Goals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Charter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NAD Assessments</a:t>
            </a:r>
            <a:endParaRPr lang="en-US" sz="1900" dirty="0"/>
          </a:p>
          <a:p>
            <a:endParaRPr lang="en-US" dirty="0"/>
          </a:p>
          <a:p>
            <a:r>
              <a:rPr lang="en-US" b="1" dirty="0" smtClean="0"/>
              <a:t>1:10 	County </a:t>
            </a:r>
            <a:r>
              <a:rPr lang="en-US" b="1" dirty="0" smtClean="0"/>
              <a:t>Contributions to the </a:t>
            </a:r>
            <a:r>
              <a:rPr lang="en-US" b="1" dirty="0" smtClean="0"/>
              <a:t>NAD</a:t>
            </a: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Jason </a:t>
            </a:r>
            <a:r>
              <a:rPr lang="en-US" dirty="0" err="1" smtClean="0"/>
              <a:t>Warzinik</a:t>
            </a:r>
            <a:r>
              <a:rPr lang="en-US" dirty="0" smtClean="0"/>
              <a:t>– Boone County, MO</a:t>
            </a:r>
          </a:p>
          <a:p>
            <a:endParaRPr lang="en-US" sz="1600" dirty="0" smtClean="0"/>
          </a:p>
          <a:p>
            <a:r>
              <a:rPr lang="en-US" b="1" dirty="0" smtClean="0"/>
              <a:t>1:40 	Discussion</a:t>
            </a:r>
          </a:p>
          <a:p>
            <a:endParaRPr lang="en-US" dirty="0" smtClean="0"/>
          </a:p>
          <a:p>
            <a:r>
              <a:rPr lang="en-US" b="1" dirty="0" smtClean="0"/>
              <a:t>2:10 	Next Steps</a:t>
            </a:r>
            <a:endParaRPr lang="en-US" dirty="0" smtClean="0"/>
          </a:p>
          <a:p>
            <a:pPr lvl="2" indent="0">
              <a:buNone/>
            </a:pPr>
            <a:endParaRPr lang="en-US" sz="1300" dirty="0"/>
          </a:p>
          <a:p>
            <a:r>
              <a:rPr lang="en-US" b="1" dirty="0"/>
              <a:t>2:30 </a:t>
            </a:r>
            <a:r>
              <a:rPr lang="en-US" b="1" dirty="0" smtClean="0"/>
              <a:t>	Adjourn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Meeting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05" y="2449123"/>
            <a:ext cx="6455296" cy="25800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Define the Theme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Establish a Charter for the Subcommittee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Gather User Requirements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Assess the Pilot Database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Develop a Strategic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21207206">
            <a:off x="912309" y="2482131"/>
            <a:ext cx="304800" cy="304800"/>
            <a:chOff x="2705100" y="4724400"/>
            <a:chExt cx="304800" cy="304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3200" y="4724400"/>
              <a:ext cx="228600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743200" y="4714009"/>
              <a:ext cx="228600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868217" y="2912226"/>
            <a:ext cx="435496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9904" y="3358161"/>
            <a:ext cx="435496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21207206">
            <a:off x="883908" y="3362053"/>
            <a:ext cx="391493" cy="373217"/>
            <a:chOff x="2705100" y="4724400"/>
            <a:chExt cx="304800" cy="304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43200" y="4724400"/>
              <a:ext cx="228600" cy="3048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743200" y="4714009"/>
              <a:ext cx="228600" cy="3048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21207206">
            <a:off x="900533" y="2895826"/>
            <a:ext cx="391493" cy="373217"/>
            <a:chOff x="2705100" y="4724400"/>
            <a:chExt cx="304800" cy="304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0" y="4724400"/>
              <a:ext cx="228600" cy="3048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43200" y="4714009"/>
              <a:ext cx="228600" cy="3048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53373" y="1738507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Address Theme Goals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9663" y="3821264"/>
            <a:ext cx="435496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Welcome and Meeting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28914"/>
            <a:ext cx="7602105" cy="439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dirty="0" smtClean="0"/>
              <a:t>Subcommittee Charter</a:t>
            </a:r>
          </a:p>
          <a:p>
            <a:pPr marL="1028700" lvl="1" indent="-342900">
              <a:spcBef>
                <a:spcPts val="1200"/>
              </a:spcBef>
            </a:pPr>
            <a:r>
              <a:rPr lang="en-US" sz="2800" dirty="0" smtClean="0"/>
              <a:t>Comment </a:t>
            </a:r>
            <a:r>
              <a:rPr lang="en-US" sz="2800" dirty="0" smtClean="0"/>
              <a:t>period is closed</a:t>
            </a:r>
          </a:p>
          <a:p>
            <a:pPr marL="1028700" lvl="1" indent="-342900">
              <a:spcBef>
                <a:spcPts val="1200"/>
              </a:spcBef>
            </a:pPr>
            <a:r>
              <a:rPr lang="en-US" sz="2800" dirty="0" smtClean="0"/>
              <a:t>Out </a:t>
            </a:r>
            <a:r>
              <a:rPr lang="en-US" sz="2800" dirty="0" smtClean="0"/>
              <a:t>for member </a:t>
            </a:r>
            <a:r>
              <a:rPr lang="en-US" sz="2800" dirty="0" smtClean="0"/>
              <a:t>vote this month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74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599" cy="464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Jason </a:t>
            </a:r>
            <a:r>
              <a:rPr lang="en-US" sz="4400" dirty="0" err="1" smtClean="0"/>
              <a:t>Warzinik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GIS Manager</a:t>
            </a:r>
            <a:br>
              <a:rPr lang="en-US" sz="2400" dirty="0" smtClean="0"/>
            </a:br>
            <a:r>
              <a:rPr lang="en-US" sz="2400" dirty="0"/>
              <a:t>Boone </a:t>
            </a:r>
            <a:r>
              <a:rPr lang="en-US" sz="2400" dirty="0" smtClean="0"/>
              <a:t>County, MO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38550"/>
            <a:ext cx="8081009" cy="16286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Discussion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9903" y="1378313"/>
            <a:ext cx="7602105" cy="439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Bef>
                <a:spcPts val="1200"/>
              </a:spcBef>
              <a:buNone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u="sng" dirty="0" smtClean="0"/>
              <a:t>No July Subcommittee Meeting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/>
              <a:t>Esri</a:t>
            </a:r>
            <a:r>
              <a:rPr lang="en-US" dirty="0" smtClean="0"/>
              <a:t> User Conference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Agenda Items?</a:t>
            </a:r>
          </a:p>
          <a:p>
            <a:pPr marL="1028700" lvl="1" indent="-342900"/>
            <a:r>
              <a:rPr lang="en-US" dirty="0" smtClean="0"/>
              <a:t>Place Name handling (e.g. NAD vs USGS, Census, others)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Speaker </a:t>
            </a:r>
            <a:r>
              <a:rPr lang="en-US" dirty="0" smtClean="0"/>
              <a:t>Suggestions?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Member </a:t>
            </a:r>
            <a:r>
              <a:rPr lang="en-US" dirty="0"/>
              <a:t>Vote on Subcommittee Charter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u="sng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49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381000" y="5039281"/>
            <a:ext cx="1524000" cy="381001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Contacts: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447800" y="5039281"/>
            <a:ext cx="2438400" cy="83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dirty="0" smtClean="0">
                <a:solidFill>
                  <a:schemeClr val="accent5">
                    <a:lumMod val="50000"/>
                  </a:schemeClr>
                </a:solidFill>
              </a:rPr>
              <a:t>Mark Lange </a:t>
            </a:r>
            <a:r>
              <a:rPr lang="en-US" sz="1600" i="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mark.lange@census.gov</a:t>
            </a:r>
            <a:r>
              <a:rPr lang="en-US" sz="1600" i="0" dirty="0">
                <a:solidFill>
                  <a:schemeClr val="accent5">
                    <a:lumMod val="50000"/>
                  </a:schemeClr>
                </a:solidFill>
              </a:rPr>
              <a:t> 301-763-2660</a:t>
            </a:r>
            <a:endParaRPr lang="en-US" sz="1600" i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038600" y="5039281"/>
            <a:ext cx="2438400" cy="705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dirty="0" smtClean="0">
                <a:solidFill>
                  <a:schemeClr val="accent5">
                    <a:lumMod val="50000"/>
                  </a:schemeClr>
                </a:solidFill>
              </a:rPr>
              <a:t>Steve Lewis </a:t>
            </a:r>
            <a:r>
              <a:rPr lang="en-US" sz="1600" i="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steve.lewis@dot.gov</a:t>
            </a:r>
            <a:r>
              <a:rPr lang="en-US" sz="1600" i="0" dirty="0">
                <a:solidFill>
                  <a:schemeClr val="accent5">
                    <a:lumMod val="50000"/>
                  </a:schemeClr>
                </a:solidFill>
              </a:rPr>
              <a:t> 202-366-9223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495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NEXT MEETING: </a:t>
            </a:r>
            <a:r>
              <a:rPr lang="en-US" sz="2000" dirty="0" smtClean="0"/>
              <a:t>	</a:t>
            </a:r>
            <a:r>
              <a:rPr lang="en-US" sz="2000" b="1" dirty="0" smtClean="0"/>
              <a:t>Wednesday, August 9</a:t>
            </a:r>
            <a:r>
              <a:rPr lang="en-US" sz="2000" b="1" baseline="30000" dirty="0" smtClean="0"/>
              <a:t>th</a:t>
            </a:r>
            <a:endParaRPr lang="en-US" sz="20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	1:00-2:30 </a:t>
            </a:r>
            <a:r>
              <a:rPr lang="en-US" sz="2000" b="1" dirty="0"/>
              <a:t>pm </a:t>
            </a:r>
            <a:r>
              <a:rPr lang="en-US" sz="2000" b="1" dirty="0" smtClean="0"/>
              <a:t>Eastern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/>
              <a:t>Location TBD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68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DC Presentation 12116" id="{DCF19D1D-FCDB-4948-8280-E55B026C053D}" vid="{77C69334-0AC6-44FB-BEE0-F153E38B80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8514</TotalTime>
  <Words>130</Words>
  <Application>Microsoft Office PowerPoint</Application>
  <PresentationFormat>On-screen Show (4:3)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Address Subcommittee Meeting</vt:lpstr>
      <vt:lpstr>Meeting Agenda</vt:lpstr>
      <vt:lpstr>Welcome and Meeting Goals</vt:lpstr>
      <vt:lpstr>Welcome and Meeting Goals</vt:lpstr>
      <vt:lpstr>Jason Warzinik GIS Manager Boone County, MO  </vt:lpstr>
      <vt:lpstr>Discussion</vt:lpstr>
      <vt:lpstr>Next Steps</vt:lpstr>
      <vt:lpstr>Thank You</vt:lpstr>
    </vt:vector>
  </TitlesOfParts>
  <Company>U.S. Geological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NGDA Theme Lead Meeting</dc:title>
  <dc:creator>FGDC OS/PMO</dc:creator>
  <cp:lastModifiedBy>Mark Lange (CENSUS/GEO FED)</cp:lastModifiedBy>
  <cp:revision>875</cp:revision>
  <cp:lastPrinted>2017-05-10T14:38:08Z</cp:lastPrinted>
  <dcterms:created xsi:type="dcterms:W3CDTF">2016-05-16T10:56:11Z</dcterms:created>
  <dcterms:modified xsi:type="dcterms:W3CDTF">2017-06-14T15:48:39Z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3090380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